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2.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3.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4.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notesSlides/notesSlide5.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6.xml" ContentType="application/vnd.openxmlformats-officedocument.presentationml.notesSlide+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7.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8.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notesSlides/notesSlide9.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10.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notesSlides/notesSlide11.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2" r:id="rId1"/>
    <p:sldMasterId id="2147483950" r:id="rId2"/>
  </p:sldMasterIdLst>
  <p:notesMasterIdLst>
    <p:notesMasterId r:id="rId20"/>
  </p:notesMasterIdLst>
  <p:sldIdLst>
    <p:sldId id="257" r:id="rId3"/>
    <p:sldId id="309" r:id="rId4"/>
    <p:sldId id="308" r:id="rId5"/>
    <p:sldId id="260" r:id="rId6"/>
    <p:sldId id="310" r:id="rId7"/>
    <p:sldId id="258" r:id="rId8"/>
    <p:sldId id="320" r:id="rId9"/>
    <p:sldId id="265" r:id="rId10"/>
    <p:sldId id="266" r:id="rId11"/>
    <p:sldId id="306" r:id="rId12"/>
    <p:sldId id="322" r:id="rId13"/>
    <p:sldId id="270" r:id="rId14"/>
    <p:sldId id="271" r:id="rId15"/>
    <p:sldId id="274" r:id="rId16"/>
    <p:sldId id="321" r:id="rId17"/>
    <p:sldId id="279" r:id="rId18"/>
    <p:sldId id="323" r:id="rId1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S PGothic" pitchFamily="34" charset="-128"/>
        <a:cs typeface="Arial" pitchFamily="34" charset="0"/>
      </a:defRPr>
    </a:lvl1pPr>
    <a:lvl2pPr marL="457200" algn="l" rtl="0" fontAlgn="base">
      <a:spcBef>
        <a:spcPct val="0"/>
      </a:spcBef>
      <a:spcAft>
        <a:spcPct val="0"/>
      </a:spcAft>
      <a:defRPr kern="1200">
        <a:solidFill>
          <a:schemeClr val="tx1"/>
        </a:solidFill>
        <a:latin typeface="Arial" pitchFamily="34" charset="0"/>
        <a:ea typeface="MS PGothic" pitchFamily="34" charset="-128"/>
        <a:cs typeface="Arial" pitchFamily="34" charset="0"/>
      </a:defRPr>
    </a:lvl2pPr>
    <a:lvl3pPr marL="914400" algn="l" rtl="0" fontAlgn="base">
      <a:spcBef>
        <a:spcPct val="0"/>
      </a:spcBef>
      <a:spcAft>
        <a:spcPct val="0"/>
      </a:spcAft>
      <a:defRPr kern="1200">
        <a:solidFill>
          <a:schemeClr val="tx1"/>
        </a:solidFill>
        <a:latin typeface="Arial" pitchFamily="34" charset="0"/>
        <a:ea typeface="MS PGothic" pitchFamily="34" charset="-128"/>
        <a:cs typeface="Arial" pitchFamily="34" charset="0"/>
      </a:defRPr>
    </a:lvl3pPr>
    <a:lvl4pPr marL="1371600" algn="l" rtl="0" fontAlgn="base">
      <a:spcBef>
        <a:spcPct val="0"/>
      </a:spcBef>
      <a:spcAft>
        <a:spcPct val="0"/>
      </a:spcAft>
      <a:defRPr kern="1200">
        <a:solidFill>
          <a:schemeClr val="tx1"/>
        </a:solidFill>
        <a:latin typeface="Arial" pitchFamily="34" charset="0"/>
        <a:ea typeface="MS PGothic" pitchFamily="34" charset="-128"/>
        <a:cs typeface="Arial" pitchFamily="34" charset="0"/>
      </a:defRPr>
    </a:lvl4pPr>
    <a:lvl5pPr marL="1828800" algn="l" rtl="0" fontAlgn="base">
      <a:spcBef>
        <a:spcPct val="0"/>
      </a:spcBef>
      <a:spcAft>
        <a:spcPct val="0"/>
      </a:spcAft>
      <a:defRPr kern="1200">
        <a:solidFill>
          <a:schemeClr val="tx1"/>
        </a:solidFill>
        <a:latin typeface="Arial" pitchFamily="34" charset="0"/>
        <a:ea typeface="MS PGothic" pitchFamily="34" charset="-128"/>
        <a:cs typeface="Arial" pitchFamily="34" charset="0"/>
      </a:defRPr>
    </a:lvl5pPr>
    <a:lvl6pPr marL="2286000" algn="l" defTabSz="914400" rtl="0" eaLnBrk="1" latinLnBrk="0" hangingPunct="1">
      <a:defRPr kern="1200">
        <a:solidFill>
          <a:schemeClr val="tx1"/>
        </a:solidFill>
        <a:latin typeface="Arial" pitchFamily="34" charset="0"/>
        <a:ea typeface="MS PGothic" pitchFamily="34" charset="-128"/>
        <a:cs typeface="Arial" pitchFamily="34" charset="0"/>
      </a:defRPr>
    </a:lvl6pPr>
    <a:lvl7pPr marL="2743200" algn="l" defTabSz="914400" rtl="0" eaLnBrk="1" latinLnBrk="0" hangingPunct="1">
      <a:defRPr kern="1200">
        <a:solidFill>
          <a:schemeClr val="tx1"/>
        </a:solidFill>
        <a:latin typeface="Arial" pitchFamily="34" charset="0"/>
        <a:ea typeface="MS PGothic" pitchFamily="34" charset="-128"/>
        <a:cs typeface="Arial" pitchFamily="34" charset="0"/>
      </a:defRPr>
    </a:lvl7pPr>
    <a:lvl8pPr marL="3200400" algn="l" defTabSz="914400" rtl="0" eaLnBrk="1" latinLnBrk="0" hangingPunct="1">
      <a:defRPr kern="1200">
        <a:solidFill>
          <a:schemeClr val="tx1"/>
        </a:solidFill>
        <a:latin typeface="Arial" pitchFamily="34" charset="0"/>
        <a:ea typeface="MS PGothic" pitchFamily="34" charset="-128"/>
        <a:cs typeface="Arial" pitchFamily="34" charset="0"/>
      </a:defRPr>
    </a:lvl8pPr>
    <a:lvl9pPr marL="3657600" algn="l" defTabSz="914400" rtl="0" eaLnBrk="1" latinLnBrk="0" hangingPunct="1">
      <a:defRPr kern="1200">
        <a:solidFill>
          <a:schemeClr val="tx1"/>
        </a:solidFill>
        <a:latin typeface="Arial" pitchFamily="34" charset="0"/>
        <a:ea typeface="MS PGothic" pitchFamily="34" charset="-128"/>
        <a:cs typeface="Arial" pitchFamily="34"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4361" autoAdjust="0"/>
    <p:restoredTop sz="80899" autoAdjust="0"/>
  </p:normalViewPr>
  <p:slideViewPr>
    <p:cSldViewPr>
      <p:cViewPr>
        <p:scale>
          <a:sx n="77" d="100"/>
          <a:sy n="77" d="100"/>
        </p:scale>
        <p:origin x="-1302" y="-24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200" d="100"/>
        <a:sy n="200" d="100"/>
      </p:scale>
      <p:origin x="0" y="476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14EF994-7801-4EC9-9338-B7294D34A3F2}" type="doc">
      <dgm:prSet loTypeId="urn:microsoft.com/office/officeart/2011/layout/InterconnectedBlockProcess#6" loCatId="process" qsTypeId="urn:microsoft.com/office/officeart/2005/8/quickstyle/simple1" qsCatId="simple" csTypeId="urn:microsoft.com/office/officeart/2005/8/colors/accent2_2" csCatId="accent2" phldr="1"/>
      <dgm:spPr/>
      <dgm:t>
        <a:bodyPr/>
        <a:lstStyle/>
        <a:p>
          <a:endParaRPr lang="en-CA"/>
        </a:p>
      </dgm:t>
    </dgm:pt>
    <dgm:pt modelId="{ADD90B1E-428F-4602-9F8A-D41EC57E4260}">
      <dgm:prSet phldrT="[Text]"/>
      <dgm:spPr>
        <a:solidFill>
          <a:srgbClr val="00B0F0"/>
        </a:solidFill>
      </dgm:spPr>
      <dgm:t>
        <a:bodyPr/>
        <a:lstStyle/>
        <a:p>
          <a:r>
            <a:rPr lang="en-CA" b="1" dirty="0" smtClean="0"/>
            <a:t>DÉFINIR</a:t>
          </a:r>
          <a:endParaRPr lang="fr-CA" b="1" dirty="0"/>
        </a:p>
      </dgm:t>
    </dgm:pt>
    <dgm:pt modelId="{AD01A769-93FD-491B-A2AA-4FE3CC73ECAA}" type="parTrans" cxnId="{86C085BC-5A74-49E7-A6B3-E41C68664DB5}">
      <dgm:prSet/>
      <dgm:spPr/>
      <dgm:t>
        <a:bodyPr/>
        <a:lstStyle/>
        <a:p>
          <a:endParaRPr lang="en-CA"/>
        </a:p>
      </dgm:t>
    </dgm:pt>
    <dgm:pt modelId="{2B74E953-BFC2-43E3-B900-8C5E581A8D1A}" type="sibTrans" cxnId="{86C085BC-5A74-49E7-A6B3-E41C68664DB5}">
      <dgm:prSet/>
      <dgm:spPr/>
      <dgm:t>
        <a:bodyPr/>
        <a:lstStyle/>
        <a:p>
          <a:endParaRPr lang="en-CA"/>
        </a:p>
      </dgm:t>
    </dgm:pt>
    <dgm:pt modelId="{1AD0D7BD-3035-4035-A958-E55E0FFB6683}">
      <dgm:prSet phldrT="[Text]"/>
      <dgm:spPr>
        <a:solidFill>
          <a:srgbClr val="92D050"/>
        </a:solidFill>
      </dgm:spPr>
      <dgm:t>
        <a:bodyPr/>
        <a:lstStyle/>
        <a:p>
          <a:r>
            <a:rPr lang="en-CA" b="1" dirty="0" smtClean="0"/>
            <a:t>Situation actuelle</a:t>
          </a:r>
        </a:p>
        <a:p>
          <a:r>
            <a:rPr lang="en-CA" b="1" dirty="0" smtClean="0"/>
            <a:t>Situation cible</a:t>
          </a:r>
        </a:p>
        <a:p>
          <a:r>
            <a:rPr lang="en-CA" b="1" dirty="0" smtClean="0"/>
            <a:t>Problème</a:t>
          </a:r>
        </a:p>
        <a:p>
          <a:r>
            <a:rPr lang="en-CA" b="1" dirty="0" smtClean="0"/>
            <a:t>Objectifs</a:t>
          </a:r>
        </a:p>
        <a:p>
          <a:endParaRPr lang="fr-CA" b="1" dirty="0" smtClean="0"/>
        </a:p>
      </dgm:t>
    </dgm:pt>
    <dgm:pt modelId="{3169DD93-28EA-4977-B21A-344099E93828}" type="parTrans" cxnId="{A4619EAB-4DAC-4980-B6BA-296644B340FA}">
      <dgm:prSet/>
      <dgm:spPr/>
      <dgm:t>
        <a:bodyPr/>
        <a:lstStyle/>
        <a:p>
          <a:endParaRPr lang="en-CA"/>
        </a:p>
      </dgm:t>
    </dgm:pt>
    <dgm:pt modelId="{E24D943E-5286-4E6B-925C-B7DF70FDBD16}" type="sibTrans" cxnId="{A4619EAB-4DAC-4980-B6BA-296644B340FA}">
      <dgm:prSet/>
      <dgm:spPr/>
      <dgm:t>
        <a:bodyPr/>
        <a:lstStyle/>
        <a:p>
          <a:endParaRPr lang="en-CA"/>
        </a:p>
      </dgm:t>
    </dgm:pt>
    <dgm:pt modelId="{CC15E35B-DAD8-440D-81C0-5FC575E98760}">
      <dgm:prSet phldrT="[Text]"/>
      <dgm:spPr/>
      <dgm:t>
        <a:bodyPr/>
        <a:lstStyle/>
        <a:p>
          <a:r>
            <a:rPr lang="en-CA" b="1" dirty="0" smtClean="0"/>
            <a:t>MESURER</a:t>
          </a:r>
          <a:endParaRPr lang="fr-CA" b="1" dirty="0"/>
        </a:p>
      </dgm:t>
    </dgm:pt>
    <dgm:pt modelId="{B3683098-0AC9-4C71-A13D-73F3B0C3E69F}" type="parTrans" cxnId="{791E2D4B-DC9D-4A99-9A4E-60ED38EAF39C}">
      <dgm:prSet/>
      <dgm:spPr/>
      <dgm:t>
        <a:bodyPr/>
        <a:lstStyle/>
        <a:p>
          <a:endParaRPr lang="en-CA"/>
        </a:p>
      </dgm:t>
    </dgm:pt>
    <dgm:pt modelId="{E2363801-B1B2-4FBF-93B2-36CE8FDEDCF7}" type="sibTrans" cxnId="{791E2D4B-DC9D-4A99-9A4E-60ED38EAF39C}">
      <dgm:prSet/>
      <dgm:spPr/>
      <dgm:t>
        <a:bodyPr/>
        <a:lstStyle/>
        <a:p>
          <a:endParaRPr lang="en-CA"/>
        </a:p>
      </dgm:t>
    </dgm:pt>
    <dgm:pt modelId="{AE78751A-2EDD-4B70-B3A2-954F6706207F}">
      <dgm:prSet phldrT="[Text]"/>
      <dgm:spPr/>
      <dgm:t>
        <a:bodyPr/>
        <a:lstStyle/>
        <a:p>
          <a:r>
            <a:rPr lang="fr-CA" b="1" noProof="0" dirty="0" smtClean="0"/>
            <a:t>Recueillir des données</a:t>
          </a:r>
        </a:p>
        <a:p>
          <a:r>
            <a:rPr lang="fr-CA" b="1" noProof="0" dirty="0" smtClean="0"/>
            <a:t>Schématiser le processus</a:t>
          </a:r>
        </a:p>
        <a:p>
          <a:r>
            <a:rPr lang="fr-CA" b="1" noProof="0" dirty="0" smtClean="0"/>
            <a:t>Cerner les causes possibles</a:t>
          </a:r>
          <a:endParaRPr lang="fr-CA" b="1" noProof="0" dirty="0"/>
        </a:p>
      </dgm:t>
    </dgm:pt>
    <dgm:pt modelId="{5263953B-39DB-45D0-9163-7CC3F416FAAE}" type="parTrans" cxnId="{CDA3D1FD-267E-41DE-9DFE-CAC37E7305AA}">
      <dgm:prSet/>
      <dgm:spPr/>
      <dgm:t>
        <a:bodyPr/>
        <a:lstStyle/>
        <a:p>
          <a:endParaRPr lang="en-CA"/>
        </a:p>
      </dgm:t>
    </dgm:pt>
    <dgm:pt modelId="{33B92B21-8CBB-450A-A0FB-9AE6195EE7D7}" type="sibTrans" cxnId="{CDA3D1FD-267E-41DE-9DFE-CAC37E7305AA}">
      <dgm:prSet/>
      <dgm:spPr/>
      <dgm:t>
        <a:bodyPr/>
        <a:lstStyle/>
        <a:p>
          <a:endParaRPr lang="en-CA"/>
        </a:p>
      </dgm:t>
    </dgm:pt>
    <dgm:pt modelId="{BFADC3DF-4888-4104-81FA-116985CD3A37}">
      <dgm:prSet phldrT="[Text]"/>
      <dgm:spPr/>
      <dgm:t>
        <a:bodyPr/>
        <a:lstStyle/>
        <a:p>
          <a:r>
            <a:rPr lang="en-CA" b="1" dirty="0" smtClean="0"/>
            <a:t>ANALYSER</a:t>
          </a:r>
          <a:endParaRPr lang="fr-CA" b="1" dirty="0"/>
        </a:p>
      </dgm:t>
    </dgm:pt>
    <dgm:pt modelId="{8C27D70A-C7E5-4995-9686-417204F6B570}" type="parTrans" cxnId="{85944AFE-FD27-4E99-80DD-56C1EECB8F65}">
      <dgm:prSet/>
      <dgm:spPr/>
      <dgm:t>
        <a:bodyPr/>
        <a:lstStyle/>
        <a:p>
          <a:endParaRPr lang="en-CA"/>
        </a:p>
      </dgm:t>
    </dgm:pt>
    <dgm:pt modelId="{15D979DD-4E0E-495B-B3BD-153E37D19507}" type="sibTrans" cxnId="{85944AFE-FD27-4E99-80DD-56C1EECB8F65}">
      <dgm:prSet/>
      <dgm:spPr/>
      <dgm:t>
        <a:bodyPr/>
        <a:lstStyle/>
        <a:p>
          <a:endParaRPr lang="en-CA"/>
        </a:p>
      </dgm:t>
    </dgm:pt>
    <dgm:pt modelId="{079B4C22-98FA-4C78-91D3-E05DC92DB4D9}">
      <dgm:prSet phldrT="[Text]"/>
      <dgm:spPr/>
      <dgm:t>
        <a:bodyPr/>
        <a:lstStyle/>
        <a:p>
          <a:r>
            <a:rPr lang="fr-CA" b="1" noProof="0" dirty="0" smtClean="0"/>
            <a:t>Analyser les causes possibles</a:t>
          </a:r>
        </a:p>
        <a:p>
          <a:r>
            <a:rPr lang="fr-CA" b="1" noProof="0" dirty="0" smtClean="0"/>
            <a:t>Cerner les causes profondes</a:t>
          </a:r>
        </a:p>
        <a:p>
          <a:r>
            <a:rPr lang="fr-CA" b="1" noProof="0" dirty="0" smtClean="0"/>
            <a:t>Déterminer les causes principales</a:t>
          </a:r>
          <a:endParaRPr lang="fr-CA" b="1" noProof="0" dirty="0"/>
        </a:p>
      </dgm:t>
    </dgm:pt>
    <dgm:pt modelId="{69451133-FCB1-4EFA-A6AF-D9BB9B1EE826}" type="parTrans" cxnId="{2CE2D90F-45A9-4218-A8D2-D73B22F10E33}">
      <dgm:prSet/>
      <dgm:spPr/>
      <dgm:t>
        <a:bodyPr/>
        <a:lstStyle/>
        <a:p>
          <a:endParaRPr lang="en-CA"/>
        </a:p>
      </dgm:t>
    </dgm:pt>
    <dgm:pt modelId="{68622052-9BDC-45F4-BC8E-402F4A2D308C}" type="sibTrans" cxnId="{2CE2D90F-45A9-4218-A8D2-D73B22F10E33}">
      <dgm:prSet/>
      <dgm:spPr/>
      <dgm:t>
        <a:bodyPr/>
        <a:lstStyle/>
        <a:p>
          <a:endParaRPr lang="en-CA"/>
        </a:p>
      </dgm:t>
    </dgm:pt>
    <dgm:pt modelId="{2004331C-E158-4127-AB4F-3C99ED7E2C7E}">
      <dgm:prSet/>
      <dgm:spPr/>
      <dgm:t>
        <a:bodyPr/>
        <a:lstStyle/>
        <a:p>
          <a:r>
            <a:rPr lang="en-CA" b="1" dirty="0" smtClean="0"/>
            <a:t>AMÉLIORER</a:t>
          </a:r>
          <a:endParaRPr lang="fr-CA" b="1" dirty="0"/>
        </a:p>
      </dgm:t>
    </dgm:pt>
    <dgm:pt modelId="{8047F0A4-B6B8-4B4A-8750-5CD509015330}" type="parTrans" cxnId="{F378BDE4-DC1C-4F83-96DA-15C309D21038}">
      <dgm:prSet/>
      <dgm:spPr/>
      <dgm:t>
        <a:bodyPr/>
        <a:lstStyle/>
        <a:p>
          <a:endParaRPr lang="en-CA"/>
        </a:p>
      </dgm:t>
    </dgm:pt>
    <dgm:pt modelId="{6F62544E-B4DB-40B2-AD82-EA0940105890}" type="sibTrans" cxnId="{F378BDE4-DC1C-4F83-96DA-15C309D21038}">
      <dgm:prSet/>
      <dgm:spPr/>
      <dgm:t>
        <a:bodyPr/>
        <a:lstStyle/>
        <a:p>
          <a:endParaRPr lang="en-CA"/>
        </a:p>
      </dgm:t>
    </dgm:pt>
    <dgm:pt modelId="{DB1984B8-DB7E-4CFA-8677-3039AE15F031}">
      <dgm:prSet/>
      <dgm:spPr/>
      <dgm:t>
        <a:bodyPr/>
        <a:lstStyle/>
        <a:p>
          <a:r>
            <a:rPr lang="en-CA" b="1" dirty="0" smtClean="0"/>
            <a:t>CONTRÔLER</a:t>
          </a:r>
          <a:endParaRPr lang="fr-CA" b="1" dirty="0"/>
        </a:p>
      </dgm:t>
    </dgm:pt>
    <dgm:pt modelId="{42C13D23-BACF-4792-924F-548BD0CB62F3}" type="parTrans" cxnId="{71B81689-1652-4A61-B846-BFF9723185BB}">
      <dgm:prSet/>
      <dgm:spPr/>
      <dgm:t>
        <a:bodyPr/>
        <a:lstStyle/>
        <a:p>
          <a:endParaRPr lang="en-CA"/>
        </a:p>
      </dgm:t>
    </dgm:pt>
    <dgm:pt modelId="{B7340A0F-9536-4286-9FD8-C27938F71BB6}" type="sibTrans" cxnId="{71B81689-1652-4A61-B846-BFF9723185BB}">
      <dgm:prSet/>
      <dgm:spPr/>
      <dgm:t>
        <a:bodyPr/>
        <a:lstStyle/>
        <a:p>
          <a:endParaRPr lang="en-CA"/>
        </a:p>
      </dgm:t>
    </dgm:pt>
    <dgm:pt modelId="{D061EBC8-5C42-4334-A38B-F253F511E1BB}">
      <dgm:prSet/>
      <dgm:spPr/>
      <dgm:t>
        <a:bodyPr/>
        <a:lstStyle/>
        <a:p>
          <a:r>
            <a:rPr lang="fr-CA" b="1" noProof="0" dirty="0" smtClean="0"/>
            <a:t>Cerner les solutions possibles</a:t>
          </a:r>
        </a:p>
        <a:p>
          <a:r>
            <a:rPr lang="fr-CA" b="1" noProof="0" dirty="0" smtClean="0"/>
            <a:t>Établir des priorités et planifier des solutions</a:t>
          </a:r>
        </a:p>
        <a:p>
          <a:r>
            <a:rPr lang="fr-CA" b="1" noProof="0" dirty="0" smtClean="0"/>
            <a:t>Implanter des solutions et les tester</a:t>
          </a:r>
        </a:p>
        <a:p>
          <a:endParaRPr lang="fr-CA" b="1" dirty="0" smtClean="0"/>
        </a:p>
      </dgm:t>
    </dgm:pt>
    <dgm:pt modelId="{A6EEFE45-AED6-44F4-A5BB-41935CA0A6C8}" type="parTrans" cxnId="{C71EF7A1-9F65-40B8-97DE-DBB6B8C9E3E5}">
      <dgm:prSet/>
      <dgm:spPr/>
      <dgm:t>
        <a:bodyPr/>
        <a:lstStyle/>
        <a:p>
          <a:endParaRPr lang="en-CA"/>
        </a:p>
      </dgm:t>
    </dgm:pt>
    <dgm:pt modelId="{E9920A8C-0EE8-4775-BB87-A350FAE8BA50}" type="sibTrans" cxnId="{C71EF7A1-9F65-40B8-97DE-DBB6B8C9E3E5}">
      <dgm:prSet/>
      <dgm:spPr/>
      <dgm:t>
        <a:bodyPr/>
        <a:lstStyle/>
        <a:p>
          <a:endParaRPr lang="en-CA"/>
        </a:p>
      </dgm:t>
    </dgm:pt>
    <dgm:pt modelId="{64FB9824-1F5E-4E74-8E59-9DC5828EA3AE}">
      <dgm:prSet/>
      <dgm:spPr/>
      <dgm:t>
        <a:bodyPr/>
        <a:lstStyle/>
        <a:p>
          <a:r>
            <a:rPr lang="fr-CA" b="1" noProof="0" dirty="0" smtClean="0"/>
            <a:t>Instaurer des contrôles pour assurer la durabilité de la solution</a:t>
          </a:r>
        </a:p>
        <a:p>
          <a:r>
            <a:rPr lang="fr-CA" b="1" noProof="0" dirty="0" smtClean="0"/>
            <a:t>Amorcer l’amélioration continue</a:t>
          </a:r>
        </a:p>
        <a:p>
          <a:endParaRPr lang="fr-CA" b="1" dirty="0" smtClean="0">
            <a:latin typeface="Verdana"/>
            <a:ea typeface="Verdana"/>
            <a:cs typeface="Verdana"/>
          </a:endParaRPr>
        </a:p>
        <a:p>
          <a:endParaRPr lang="fr-CA" b="1" dirty="0" smtClean="0">
            <a:latin typeface="Verdana"/>
            <a:ea typeface="Verdana"/>
            <a:cs typeface="Verdana"/>
          </a:endParaRPr>
        </a:p>
        <a:p>
          <a:endParaRPr lang="fr-CA" b="1" dirty="0" smtClean="0">
            <a:latin typeface="Verdana"/>
            <a:ea typeface="Verdana"/>
            <a:cs typeface="Verdana"/>
          </a:endParaRPr>
        </a:p>
        <a:p>
          <a:endParaRPr lang="fr-CA" b="1" dirty="0"/>
        </a:p>
      </dgm:t>
    </dgm:pt>
    <dgm:pt modelId="{34B5C809-0A8D-4F0C-84E0-B23C72F5FC67}" type="parTrans" cxnId="{781D3563-8CEC-42BE-87ED-8E6CB88A5414}">
      <dgm:prSet/>
      <dgm:spPr/>
      <dgm:t>
        <a:bodyPr/>
        <a:lstStyle/>
        <a:p>
          <a:endParaRPr lang="en-CA"/>
        </a:p>
      </dgm:t>
    </dgm:pt>
    <dgm:pt modelId="{B66797F3-6C79-4C3A-8707-A52A79CA9F95}" type="sibTrans" cxnId="{781D3563-8CEC-42BE-87ED-8E6CB88A5414}">
      <dgm:prSet/>
      <dgm:spPr/>
      <dgm:t>
        <a:bodyPr/>
        <a:lstStyle/>
        <a:p>
          <a:endParaRPr lang="en-CA"/>
        </a:p>
      </dgm:t>
    </dgm:pt>
    <dgm:pt modelId="{0C024CAF-67A3-4E3E-BB33-D394AF6B70CD}">
      <dgm:prSet/>
      <dgm:spPr/>
      <dgm:t>
        <a:bodyPr/>
        <a:lstStyle/>
        <a:p>
          <a:endParaRPr lang="en-CA" b="1" dirty="0" smtClean="0">
            <a:latin typeface="Verdana"/>
            <a:ea typeface="Verdana"/>
            <a:cs typeface="Verdana"/>
          </a:endParaRPr>
        </a:p>
      </dgm:t>
    </dgm:pt>
    <dgm:pt modelId="{545289B5-1645-4E9A-AE57-92AD8AC06FE5}" type="parTrans" cxnId="{6D6C27EC-8E7C-4410-9D8B-00466E062406}">
      <dgm:prSet/>
      <dgm:spPr/>
      <dgm:t>
        <a:bodyPr/>
        <a:lstStyle/>
        <a:p>
          <a:endParaRPr lang="en-CA"/>
        </a:p>
      </dgm:t>
    </dgm:pt>
    <dgm:pt modelId="{D46B7A16-B586-411C-82A4-385871FFA116}" type="sibTrans" cxnId="{6D6C27EC-8E7C-4410-9D8B-00466E062406}">
      <dgm:prSet/>
      <dgm:spPr/>
      <dgm:t>
        <a:bodyPr/>
        <a:lstStyle/>
        <a:p>
          <a:endParaRPr lang="en-CA"/>
        </a:p>
      </dgm:t>
    </dgm:pt>
    <dgm:pt modelId="{BDF98B6D-D2CD-4788-BA4F-9B94ADEBF897}">
      <dgm:prSet/>
      <dgm:spPr/>
      <dgm:t>
        <a:bodyPr/>
        <a:lstStyle/>
        <a:p>
          <a:endParaRPr lang="en-CA" b="1" dirty="0" smtClean="0">
            <a:latin typeface="Verdana"/>
            <a:ea typeface="Verdana"/>
            <a:cs typeface="Verdana"/>
          </a:endParaRPr>
        </a:p>
      </dgm:t>
    </dgm:pt>
    <dgm:pt modelId="{3B22C004-5363-4AC5-9B61-5EECCD44F650}" type="parTrans" cxnId="{70222C69-304E-46CA-A3A8-75363D71FA19}">
      <dgm:prSet/>
      <dgm:spPr/>
      <dgm:t>
        <a:bodyPr/>
        <a:lstStyle/>
        <a:p>
          <a:endParaRPr lang="en-CA"/>
        </a:p>
      </dgm:t>
    </dgm:pt>
    <dgm:pt modelId="{00D309A1-703D-4400-A757-CB9CC3542463}" type="sibTrans" cxnId="{70222C69-304E-46CA-A3A8-75363D71FA19}">
      <dgm:prSet/>
      <dgm:spPr/>
      <dgm:t>
        <a:bodyPr/>
        <a:lstStyle/>
        <a:p>
          <a:endParaRPr lang="en-CA"/>
        </a:p>
      </dgm:t>
    </dgm:pt>
    <dgm:pt modelId="{685AA5B3-1993-493B-AFFD-AF782ADBB059}" type="pres">
      <dgm:prSet presAssocID="{714EF994-7801-4EC9-9338-B7294D34A3F2}" presName="Name0" presStyleCnt="0">
        <dgm:presLayoutVars>
          <dgm:chMax val="7"/>
          <dgm:chPref val="5"/>
          <dgm:dir/>
          <dgm:animOne val="branch"/>
          <dgm:animLvl val="lvl"/>
        </dgm:presLayoutVars>
      </dgm:prSet>
      <dgm:spPr/>
      <dgm:t>
        <a:bodyPr/>
        <a:lstStyle/>
        <a:p>
          <a:endParaRPr lang="en-CA"/>
        </a:p>
      </dgm:t>
    </dgm:pt>
    <dgm:pt modelId="{C00440F0-5030-4E1C-B210-FC293E115AE7}" type="pres">
      <dgm:prSet presAssocID="{DB1984B8-DB7E-4CFA-8677-3039AE15F031}" presName="ChildAccent5" presStyleCnt="0"/>
      <dgm:spPr/>
      <dgm:t>
        <a:bodyPr/>
        <a:lstStyle/>
        <a:p>
          <a:endParaRPr lang="en-US"/>
        </a:p>
      </dgm:t>
    </dgm:pt>
    <dgm:pt modelId="{FAA65B02-9034-40AF-87B7-3847868D2129}" type="pres">
      <dgm:prSet presAssocID="{DB1984B8-DB7E-4CFA-8677-3039AE15F031}" presName="ChildAccent" presStyleLbl="alignImgPlace1" presStyleIdx="0" presStyleCnt="5"/>
      <dgm:spPr/>
      <dgm:t>
        <a:bodyPr/>
        <a:lstStyle/>
        <a:p>
          <a:endParaRPr lang="en-CA"/>
        </a:p>
      </dgm:t>
    </dgm:pt>
    <dgm:pt modelId="{ABDC7521-EE28-4EEC-BB91-4D0E873387A9}" type="pres">
      <dgm:prSet presAssocID="{DB1984B8-DB7E-4CFA-8677-3039AE15F031}" presName="Child5" presStyleLbl="revTx" presStyleIdx="0" presStyleCnt="0">
        <dgm:presLayoutVars>
          <dgm:chMax val="0"/>
          <dgm:chPref val="0"/>
          <dgm:bulletEnabled val="1"/>
        </dgm:presLayoutVars>
      </dgm:prSet>
      <dgm:spPr/>
      <dgm:t>
        <a:bodyPr/>
        <a:lstStyle/>
        <a:p>
          <a:endParaRPr lang="en-CA"/>
        </a:p>
      </dgm:t>
    </dgm:pt>
    <dgm:pt modelId="{972AF410-089F-42E6-88C9-F9A27D09EE77}" type="pres">
      <dgm:prSet presAssocID="{DB1984B8-DB7E-4CFA-8677-3039AE15F031}" presName="Parent5" presStyleLbl="node1" presStyleIdx="0" presStyleCnt="5">
        <dgm:presLayoutVars>
          <dgm:chMax val="2"/>
          <dgm:chPref val="1"/>
          <dgm:bulletEnabled val="1"/>
        </dgm:presLayoutVars>
      </dgm:prSet>
      <dgm:spPr/>
      <dgm:t>
        <a:bodyPr/>
        <a:lstStyle/>
        <a:p>
          <a:endParaRPr lang="en-CA"/>
        </a:p>
      </dgm:t>
    </dgm:pt>
    <dgm:pt modelId="{9E20860B-1701-49A0-9771-A6EC19D0DED7}" type="pres">
      <dgm:prSet presAssocID="{2004331C-E158-4127-AB4F-3C99ED7E2C7E}" presName="ChildAccent4" presStyleCnt="0"/>
      <dgm:spPr/>
      <dgm:t>
        <a:bodyPr/>
        <a:lstStyle/>
        <a:p>
          <a:endParaRPr lang="en-US"/>
        </a:p>
      </dgm:t>
    </dgm:pt>
    <dgm:pt modelId="{BA5EC377-FAAD-499C-B0E5-D4209F6C6F21}" type="pres">
      <dgm:prSet presAssocID="{2004331C-E158-4127-AB4F-3C99ED7E2C7E}" presName="ChildAccent" presStyleLbl="alignImgPlace1" presStyleIdx="1" presStyleCnt="5"/>
      <dgm:spPr/>
      <dgm:t>
        <a:bodyPr/>
        <a:lstStyle/>
        <a:p>
          <a:endParaRPr lang="en-CA"/>
        </a:p>
      </dgm:t>
    </dgm:pt>
    <dgm:pt modelId="{E3650E8C-460C-455B-8C8C-CE80CC2A3B73}" type="pres">
      <dgm:prSet presAssocID="{2004331C-E158-4127-AB4F-3C99ED7E2C7E}" presName="Child4" presStyleLbl="revTx" presStyleIdx="0" presStyleCnt="0">
        <dgm:presLayoutVars>
          <dgm:chMax val="0"/>
          <dgm:chPref val="0"/>
          <dgm:bulletEnabled val="1"/>
        </dgm:presLayoutVars>
      </dgm:prSet>
      <dgm:spPr/>
      <dgm:t>
        <a:bodyPr/>
        <a:lstStyle/>
        <a:p>
          <a:endParaRPr lang="en-CA"/>
        </a:p>
      </dgm:t>
    </dgm:pt>
    <dgm:pt modelId="{8AF35DC6-BB09-4F58-B154-B529D9E27DA3}" type="pres">
      <dgm:prSet presAssocID="{2004331C-E158-4127-AB4F-3C99ED7E2C7E}" presName="Parent4" presStyleLbl="node1" presStyleIdx="1" presStyleCnt="5">
        <dgm:presLayoutVars>
          <dgm:chMax val="2"/>
          <dgm:chPref val="1"/>
          <dgm:bulletEnabled val="1"/>
        </dgm:presLayoutVars>
      </dgm:prSet>
      <dgm:spPr/>
      <dgm:t>
        <a:bodyPr/>
        <a:lstStyle/>
        <a:p>
          <a:endParaRPr lang="en-CA"/>
        </a:p>
      </dgm:t>
    </dgm:pt>
    <dgm:pt modelId="{75230578-C22F-4F4B-9555-071A3E92BDD8}" type="pres">
      <dgm:prSet presAssocID="{BFADC3DF-4888-4104-81FA-116985CD3A37}" presName="ChildAccent3" presStyleCnt="0"/>
      <dgm:spPr/>
      <dgm:t>
        <a:bodyPr/>
        <a:lstStyle/>
        <a:p>
          <a:endParaRPr lang="en-US"/>
        </a:p>
      </dgm:t>
    </dgm:pt>
    <dgm:pt modelId="{8F4311DD-5E0C-4A07-94BE-280802978109}" type="pres">
      <dgm:prSet presAssocID="{BFADC3DF-4888-4104-81FA-116985CD3A37}" presName="ChildAccent" presStyleLbl="alignImgPlace1" presStyleIdx="2" presStyleCnt="5"/>
      <dgm:spPr/>
      <dgm:t>
        <a:bodyPr/>
        <a:lstStyle/>
        <a:p>
          <a:endParaRPr lang="en-CA"/>
        </a:p>
      </dgm:t>
    </dgm:pt>
    <dgm:pt modelId="{A9E811A2-2369-4142-B5C7-5083D9E98CA9}" type="pres">
      <dgm:prSet presAssocID="{BFADC3DF-4888-4104-81FA-116985CD3A37}" presName="Child3" presStyleLbl="revTx" presStyleIdx="0" presStyleCnt="0">
        <dgm:presLayoutVars>
          <dgm:chMax val="0"/>
          <dgm:chPref val="0"/>
          <dgm:bulletEnabled val="1"/>
        </dgm:presLayoutVars>
      </dgm:prSet>
      <dgm:spPr/>
      <dgm:t>
        <a:bodyPr/>
        <a:lstStyle/>
        <a:p>
          <a:endParaRPr lang="en-CA"/>
        </a:p>
      </dgm:t>
    </dgm:pt>
    <dgm:pt modelId="{33CEEC88-D961-41DD-86B7-819355131C0A}" type="pres">
      <dgm:prSet presAssocID="{BFADC3DF-4888-4104-81FA-116985CD3A37}" presName="Parent3" presStyleLbl="node1" presStyleIdx="2" presStyleCnt="5">
        <dgm:presLayoutVars>
          <dgm:chMax val="2"/>
          <dgm:chPref val="1"/>
          <dgm:bulletEnabled val="1"/>
        </dgm:presLayoutVars>
      </dgm:prSet>
      <dgm:spPr/>
      <dgm:t>
        <a:bodyPr/>
        <a:lstStyle/>
        <a:p>
          <a:endParaRPr lang="en-CA"/>
        </a:p>
      </dgm:t>
    </dgm:pt>
    <dgm:pt modelId="{94B6FC4E-8872-4E59-B07E-B30ECE0339A0}" type="pres">
      <dgm:prSet presAssocID="{CC15E35B-DAD8-440D-81C0-5FC575E98760}" presName="ChildAccent2" presStyleCnt="0"/>
      <dgm:spPr/>
      <dgm:t>
        <a:bodyPr/>
        <a:lstStyle/>
        <a:p>
          <a:endParaRPr lang="en-US"/>
        </a:p>
      </dgm:t>
    </dgm:pt>
    <dgm:pt modelId="{79F4F3F8-BD99-469C-8909-31F95A87F961}" type="pres">
      <dgm:prSet presAssocID="{CC15E35B-DAD8-440D-81C0-5FC575E98760}" presName="ChildAccent" presStyleLbl="alignImgPlace1" presStyleIdx="3" presStyleCnt="5" custLinFactNeighborX="2990" custLinFactNeighborY="-674"/>
      <dgm:spPr/>
      <dgm:t>
        <a:bodyPr/>
        <a:lstStyle/>
        <a:p>
          <a:endParaRPr lang="en-CA"/>
        </a:p>
      </dgm:t>
    </dgm:pt>
    <dgm:pt modelId="{10CBA961-49F4-45F0-8576-6BC42DEC8188}" type="pres">
      <dgm:prSet presAssocID="{CC15E35B-DAD8-440D-81C0-5FC575E98760}" presName="Child2" presStyleLbl="revTx" presStyleIdx="0" presStyleCnt="0">
        <dgm:presLayoutVars>
          <dgm:chMax val="0"/>
          <dgm:chPref val="0"/>
          <dgm:bulletEnabled val="1"/>
        </dgm:presLayoutVars>
      </dgm:prSet>
      <dgm:spPr/>
      <dgm:t>
        <a:bodyPr/>
        <a:lstStyle/>
        <a:p>
          <a:endParaRPr lang="en-CA"/>
        </a:p>
      </dgm:t>
    </dgm:pt>
    <dgm:pt modelId="{AFC7CC99-B78E-417D-A8C1-2DDFDD79F84F}" type="pres">
      <dgm:prSet presAssocID="{CC15E35B-DAD8-440D-81C0-5FC575E98760}" presName="Parent2" presStyleLbl="node1" presStyleIdx="3" presStyleCnt="5">
        <dgm:presLayoutVars>
          <dgm:chMax val="2"/>
          <dgm:chPref val="1"/>
          <dgm:bulletEnabled val="1"/>
        </dgm:presLayoutVars>
      </dgm:prSet>
      <dgm:spPr/>
      <dgm:t>
        <a:bodyPr/>
        <a:lstStyle/>
        <a:p>
          <a:endParaRPr lang="en-CA"/>
        </a:p>
      </dgm:t>
    </dgm:pt>
    <dgm:pt modelId="{AE947A8E-3AA0-4AE6-9585-0B510A88A2BD}" type="pres">
      <dgm:prSet presAssocID="{ADD90B1E-428F-4602-9F8A-D41EC57E4260}" presName="ChildAccent1" presStyleCnt="0"/>
      <dgm:spPr/>
      <dgm:t>
        <a:bodyPr/>
        <a:lstStyle/>
        <a:p>
          <a:endParaRPr lang="en-US"/>
        </a:p>
      </dgm:t>
    </dgm:pt>
    <dgm:pt modelId="{77260E4D-2D78-4E19-BAC8-511889D034DE}" type="pres">
      <dgm:prSet presAssocID="{ADD90B1E-428F-4602-9F8A-D41EC57E4260}" presName="ChildAccent" presStyleLbl="alignImgPlace1" presStyleIdx="4" presStyleCnt="5"/>
      <dgm:spPr/>
      <dgm:t>
        <a:bodyPr/>
        <a:lstStyle/>
        <a:p>
          <a:endParaRPr lang="en-CA"/>
        </a:p>
      </dgm:t>
    </dgm:pt>
    <dgm:pt modelId="{99C6AC9F-BDE0-4D0A-87A8-6EDC575D188D}" type="pres">
      <dgm:prSet presAssocID="{ADD90B1E-428F-4602-9F8A-D41EC57E4260}" presName="Child1" presStyleLbl="revTx" presStyleIdx="0" presStyleCnt="0">
        <dgm:presLayoutVars>
          <dgm:chMax val="0"/>
          <dgm:chPref val="0"/>
          <dgm:bulletEnabled val="1"/>
        </dgm:presLayoutVars>
      </dgm:prSet>
      <dgm:spPr/>
      <dgm:t>
        <a:bodyPr/>
        <a:lstStyle/>
        <a:p>
          <a:endParaRPr lang="en-CA"/>
        </a:p>
      </dgm:t>
    </dgm:pt>
    <dgm:pt modelId="{74E33F43-D4AA-4117-AD3B-2231C1FD605E}" type="pres">
      <dgm:prSet presAssocID="{ADD90B1E-428F-4602-9F8A-D41EC57E4260}" presName="Parent1" presStyleLbl="node1" presStyleIdx="4" presStyleCnt="5">
        <dgm:presLayoutVars>
          <dgm:chMax val="2"/>
          <dgm:chPref val="1"/>
          <dgm:bulletEnabled val="1"/>
        </dgm:presLayoutVars>
      </dgm:prSet>
      <dgm:spPr/>
      <dgm:t>
        <a:bodyPr/>
        <a:lstStyle/>
        <a:p>
          <a:endParaRPr lang="en-CA"/>
        </a:p>
      </dgm:t>
    </dgm:pt>
  </dgm:ptLst>
  <dgm:cxnLst>
    <dgm:cxn modelId="{70222C69-304E-46CA-A3A8-75363D71FA19}" srcId="{BFADC3DF-4888-4104-81FA-116985CD3A37}" destId="{BDF98B6D-D2CD-4788-BA4F-9B94ADEBF897}" srcOrd="1" destOrd="0" parTransId="{3B22C004-5363-4AC5-9B61-5EECCD44F650}" sibTransId="{00D309A1-703D-4400-A757-CB9CC3542463}"/>
    <dgm:cxn modelId="{9328DE3C-751F-4492-8BFF-15C66D18C912}" type="presOf" srcId="{714EF994-7801-4EC9-9338-B7294D34A3F2}" destId="{685AA5B3-1993-493B-AFFD-AF782ADBB059}" srcOrd="0" destOrd="0" presId="urn:microsoft.com/office/officeart/2011/layout/InterconnectedBlockProcess#6"/>
    <dgm:cxn modelId="{2CE2D90F-45A9-4218-A8D2-D73B22F10E33}" srcId="{BFADC3DF-4888-4104-81FA-116985CD3A37}" destId="{079B4C22-98FA-4C78-91D3-E05DC92DB4D9}" srcOrd="0" destOrd="0" parTransId="{69451133-FCB1-4EFA-A6AF-D9BB9B1EE826}" sibTransId="{68622052-9BDC-45F4-BC8E-402F4A2D308C}"/>
    <dgm:cxn modelId="{A4619EAB-4DAC-4980-B6BA-296644B340FA}" srcId="{ADD90B1E-428F-4602-9F8A-D41EC57E4260}" destId="{1AD0D7BD-3035-4035-A958-E55E0FFB6683}" srcOrd="0" destOrd="0" parTransId="{3169DD93-28EA-4977-B21A-344099E93828}" sibTransId="{E24D943E-5286-4E6B-925C-B7DF70FDBD16}"/>
    <dgm:cxn modelId="{8098E879-031F-4060-8726-CD9F1AC248A8}" type="presOf" srcId="{1AD0D7BD-3035-4035-A958-E55E0FFB6683}" destId="{77260E4D-2D78-4E19-BAC8-511889D034DE}" srcOrd="0" destOrd="0" presId="urn:microsoft.com/office/officeart/2011/layout/InterconnectedBlockProcess#6"/>
    <dgm:cxn modelId="{F378BDE4-DC1C-4F83-96DA-15C309D21038}" srcId="{714EF994-7801-4EC9-9338-B7294D34A3F2}" destId="{2004331C-E158-4127-AB4F-3C99ED7E2C7E}" srcOrd="3" destOrd="0" parTransId="{8047F0A4-B6B8-4B4A-8750-5CD509015330}" sibTransId="{6F62544E-B4DB-40B2-AD82-EA0940105890}"/>
    <dgm:cxn modelId="{39B5F76A-5C96-41D7-96D0-6ACF96C2A0C6}" type="presOf" srcId="{D061EBC8-5C42-4334-A38B-F253F511E1BB}" destId="{BA5EC377-FAAD-499C-B0E5-D4209F6C6F21}" srcOrd="0" destOrd="0" presId="urn:microsoft.com/office/officeart/2011/layout/InterconnectedBlockProcess#6"/>
    <dgm:cxn modelId="{85944AFE-FD27-4E99-80DD-56C1EECB8F65}" srcId="{714EF994-7801-4EC9-9338-B7294D34A3F2}" destId="{BFADC3DF-4888-4104-81FA-116985CD3A37}" srcOrd="2" destOrd="0" parTransId="{8C27D70A-C7E5-4995-9686-417204F6B570}" sibTransId="{15D979DD-4E0E-495B-B3BD-153E37D19507}"/>
    <dgm:cxn modelId="{F4BE80AE-FCBD-40A7-A93D-CDE06B5C6065}" type="presOf" srcId="{2004331C-E158-4127-AB4F-3C99ED7E2C7E}" destId="{8AF35DC6-BB09-4F58-B154-B529D9E27DA3}" srcOrd="0" destOrd="0" presId="urn:microsoft.com/office/officeart/2011/layout/InterconnectedBlockProcess#6"/>
    <dgm:cxn modelId="{24545424-C656-4799-9420-1493E26AD0F5}" type="presOf" srcId="{0C024CAF-67A3-4E3E-BB33-D394AF6B70CD}" destId="{10CBA961-49F4-45F0-8576-6BC42DEC8188}" srcOrd="1" destOrd="1" presId="urn:microsoft.com/office/officeart/2011/layout/InterconnectedBlockProcess#6"/>
    <dgm:cxn modelId="{71B81689-1652-4A61-B846-BFF9723185BB}" srcId="{714EF994-7801-4EC9-9338-B7294D34A3F2}" destId="{DB1984B8-DB7E-4CFA-8677-3039AE15F031}" srcOrd="4" destOrd="0" parTransId="{42C13D23-BACF-4792-924F-548BD0CB62F3}" sibTransId="{B7340A0F-9536-4286-9FD8-C27938F71BB6}"/>
    <dgm:cxn modelId="{B98F3BB1-2FF2-4BAC-94E7-A34E4A7B7205}" type="presOf" srcId="{BDF98B6D-D2CD-4788-BA4F-9B94ADEBF897}" destId="{A9E811A2-2369-4142-B5C7-5083D9E98CA9}" srcOrd="1" destOrd="1" presId="urn:microsoft.com/office/officeart/2011/layout/InterconnectedBlockProcess#6"/>
    <dgm:cxn modelId="{D6255D31-8425-4F00-852A-7D7B2678B6B0}" type="presOf" srcId="{079B4C22-98FA-4C78-91D3-E05DC92DB4D9}" destId="{8F4311DD-5E0C-4A07-94BE-280802978109}" srcOrd="0" destOrd="0" presId="urn:microsoft.com/office/officeart/2011/layout/InterconnectedBlockProcess#6"/>
    <dgm:cxn modelId="{BF4C99B2-BF60-4AD7-8386-2A567128C8DA}" type="presOf" srcId="{CC15E35B-DAD8-440D-81C0-5FC575E98760}" destId="{AFC7CC99-B78E-417D-A8C1-2DDFDD79F84F}" srcOrd="0" destOrd="0" presId="urn:microsoft.com/office/officeart/2011/layout/InterconnectedBlockProcess#6"/>
    <dgm:cxn modelId="{791E2D4B-DC9D-4A99-9A4E-60ED38EAF39C}" srcId="{714EF994-7801-4EC9-9338-B7294D34A3F2}" destId="{CC15E35B-DAD8-440D-81C0-5FC575E98760}" srcOrd="1" destOrd="0" parTransId="{B3683098-0AC9-4C71-A13D-73F3B0C3E69F}" sibTransId="{E2363801-B1B2-4FBF-93B2-36CE8FDEDCF7}"/>
    <dgm:cxn modelId="{D7035A9B-D9D6-4D3A-9DE2-47E1A08E1146}" type="presOf" srcId="{AE78751A-2EDD-4B70-B3A2-954F6706207F}" destId="{79F4F3F8-BD99-469C-8909-31F95A87F961}" srcOrd="0" destOrd="0" presId="urn:microsoft.com/office/officeart/2011/layout/InterconnectedBlockProcess#6"/>
    <dgm:cxn modelId="{8F56CE58-7B1D-481A-955F-D3D38DB305D1}" type="presOf" srcId="{64FB9824-1F5E-4E74-8E59-9DC5828EA3AE}" destId="{ABDC7521-EE28-4EEC-BB91-4D0E873387A9}" srcOrd="1" destOrd="0" presId="urn:microsoft.com/office/officeart/2011/layout/InterconnectedBlockProcess#6"/>
    <dgm:cxn modelId="{FE114830-AFF4-4126-A0B6-7A48F555B558}" type="presOf" srcId="{64FB9824-1F5E-4E74-8E59-9DC5828EA3AE}" destId="{FAA65B02-9034-40AF-87B7-3847868D2129}" srcOrd="0" destOrd="0" presId="urn:microsoft.com/office/officeart/2011/layout/InterconnectedBlockProcess#6"/>
    <dgm:cxn modelId="{CDA3D1FD-267E-41DE-9DFE-CAC37E7305AA}" srcId="{CC15E35B-DAD8-440D-81C0-5FC575E98760}" destId="{AE78751A-2EDD-4B70-B3A2-954F6706207F}" srcOrd="0" destOrd="0" parTransId="{5263953B-39DB-45D0-9163-7CC3F416FAAE}" sibTransId="{33B92B21-8CBB-450A-A0FB-9AE6195EE7D7}"/>
    <dgm:cxn modelId="{6D769F0D-1820-4E81-9E4C-000B03E2A15A}" type="presOf" srcId="{DB1984B8-DB7E-4CFA-8677-3039AE15F031}" destId="{972AF410-089F-42E6-88C9-F9A27D09EE77}" srcOrd="0" destOrd="0" presId="urn:microsoft.com/office/officeart/2011/layout/InterconnectedBlockProcess#6"/>
    <dgm:cxn modelId="{2C094B7F-FB83-4918-8EAA-5C46A44426D8}" type="presOf" srcId="{AE78751A-2EDD-4B70-B3A2-954F6706207F}" destId="{10CBA961-49F4-45F0-8576-6BC42DEC8188}" srcOrd="1" destOrd="0" presId="urn:microsoft.com/office/officeart/2011/layout/InterconnectedBlockProcess#6"/>
    <dgm:cxn modelId="{6D6C27EC-8E7C-4410-9D8B-00466E062406}" srcId="{CC15E35B-DAD8-440D-81C0-5FC575E98760}" destId="{0C024CAF-67A3-4E3E-BB33-D394AF6B70CD}" srcOrd="1" destOrd="0" parTransId="{545289B5-1645-4E9A-AE57-92AD8AC06FE5}" sibTransId="{D46B7A16-B586-411C-82A4-385871FFA116}"/>
    <dgm:cxn modelId="{7BCC3DB3-1D30-483C-A7AD-F318AC2353DF}" type="presOf" srcId="{079B4C22-98FA-4C78-91D3-E05DC92DB4D9}" destId="{A9E811A2-2369-4142-B5C7-5083D9E98CA9}" srcOrd="1" destOrd="0" presId="urn:microsoft.com/office/officeart/2011/layout/InterconnectedBlockProcess#6"/>
    <dgm:cxn modelId="{C71EF7A1-9F65-40B8-97DE-DBB6B8C9E3E5}" srcId="{2004331C-E158-4127-AB4F-3C99ED7E2C7E}" destId="{D061EBC8-5C42-4334-A38B-F253F511E1BB}" srcOrd="0" destOrd="0" parTransId="{A6EEFE45-AED6-44F4-A5BB-41935CA0A6C8}" sibTransId="{E9920A8C-0EE8-4775-BB87-A350FAE8BA50}"/>
    <dgm:cxn modelId="{B88C2E72-253F-4111-96CD-B34ABF9DFFAF}" type="presOf" srcId="{1AD0D7BD-3035-4035-A958-E55E0FFB6683}" destId="{99C6AC9F-BDE0-4D0A-87A8-6EDC575D188D}" srcOrd="1" destOrd="0" presId="urn:microsoft.com/office/officeart/2011/layout/InterconnectedBlockProcess#6"/>
    <dgm:cxn modelId="{781D3563-8CEC-42BE-87ED-8E6CB88A5414}" srcId="{DB1984B8-DB7E-4CFA-8677-3039AE15F031}" destId="{64FB9824-1F5E-4E74-8E59-9DC5828EA3AE}" srcOrd="0" destOrd="0" parTransId="{34B5C809-0A8D-4F0C-84E0-B23C72F5FC67}" sibTransId="{B66797F3-6C79-4C3A-8707-A52A79CA9F95}"/>
    <dgm:cxn modelId="{8BC0CAC4-32CB-4D7F-AF8F-E81EE2B5A543}" type="presOf" srcId="{BFADC3DF-4888-4104-81FA-116985CD3A37}" destId="{33CEEC88-D961-41DD-86B7-819355131C0A}" srcOrd="0" destOrd="0" presId="urn:microsoft.com/office/officeart/2011/layout/InterconnectedBlockProcess#6"/>
    <dgm:cxn modelId="{86C085BC-5A74-49E7-A6B3-E41C68664DB5}" srcId="{714EF994-7801-4EC9-9338-B7294D34A3F2}" destId="{ADD90B1E-428F-4602-9F8A-D41EC57E4260}" srcOrd="0" destOrd="0" parTransId="{AD01A769-93FD-491B-A2AA-4FE3CC73ECAA}" sibTransId="{2B74E953-BFC2-43E3-B900-8C5E581A8D1A}"/>
    <dgm:cxn modelId="{F9BC6675-66C4-473E-B8BE-84EAE0F05626}" type="presOf" srcId="{0C024CAF-67A3-4E3E-BB33-D394AF6B70CD}" destId="{79F4F3F8-BD99-469C-8909-31F95A87F961}" srcOrd="0" destOrd="1" presId="urn:microsoft.com/office/officeart/2011/layout/InterconnectedBlockProcess#6"/>
    <dgm:cxn modelId="{8C77AFF2-C7D0-4BD8-8FF1-CABEEEDC4008}" type="presOf" srcId="{ADD90B1E-428F-4602-9F8A-D41EC57E4260}" destId="{74E33F43-D4AA-4117-AD3B-2231C1FD605E}" srcOrd="0" destOrd="0" presId="urn:microsoft.com/office/officeart/2011/layout/InterconnectedBlockProcess#6"/>
    <dgm:cxn modelId="{876610B2-EA12-4DFD-9929-A0852D626CC3}" type="presOf" srcId="{D061EBC8-5C42-4334-A38B-F253F511E1BB}" destId="{E3650E8C-460C-455B-8C8C-CE80CC2A3B73}" srcOrd="1" destOrd="0" presId="urn:microsoft.com/office/officeart/2011/layout/InterconnectedBlockProcess#6"/>
    <dgm:cxn modelId="{85FBA5BE-C960-4E21-AAA6-66634D855731}" type="presOf" srcId="{BDF98B6D-D2CD-4788-BA4F-9B94ADEBF897}" destId="{8F4311DD-5E0C-4A07-94BE-280802978109}" srcOrd="0" destOrd="1" presId="urn:microsoft.com/office/officeart/2011/layout/InterconnectedBlockProcess#6"/>
    <dgm:cxn modelId="{C9729DB4-9BA1-40DA-8A39-6EC06BAAE607}" type="presParOf" srcId="{685AA5B3-1993-493B-AFFD-AF782ADBB059}" destId="{C00440F0-5030-4E1C-B210-FC293E115AE7}" srcOrd="0" destOrd="0" presId="urn:microsoft.com/office/officeart/2011/layout/InterconnectedBlockProcess#6"/>
    <dgm:cxn modelId="{98018B8B-7A52-44F0-92D4-9DC8DBF29C2C}" type="presParOf" srcId="{C00440F0-5030-4E1C-B210-FC293E115AE7}" destId="{FAA65B02-9034-40AF-87B7-3847868D2129}" srcOrd="0" destOrd="0" presId="urn:microsoft.com/office/officeart/2011/layout/InterconnectedBlockProcess#6"/>
    <dgm:cxn modelId="{6F0051F4-FEC7-46D5-BA33-EF93393E1E89}" type="presParOf" srcId="{685AA5B3-1993-493B-AFFD-AF782ADBB059}" destId="{ABDC7521-EE28-4EEC-BB91-4D0E873387A9}" srcOrd="1" destOrd="0" presId="urn:microsoft.com/office/officeart/2011/layout/InterconnectedBlockProcess#6"/>
    <dgm:cxn modelId="{0A0F421D-655A-4D50-9655-2323270F0E6B}" type="presParOf" srcId="{685AA5B3-1993-493B-AFFD-AF782ADBB059}" destId="{972AF410-089F-42E6-88C9-F9A27D09EE77}" srcOrd="2" destOrd="0" presId="urn:microsoft.com/office/officeart/2011/layout/InterconnectedBlockProcess#6"/>
    <dgm:cxn modelId="{9F5E5507-CF34-42D5-B986-B0B0824C96B7}" type="presParOf" srcId="{685AA5B3-1993-493B-AFFD-AF782ADBB059}" destId="{9E20860B-1701-49A0-9771-A6EC19D0DED7}" srcOrd="3" destOrd="0" presId="urn:microsoft.com/office/officeart/2011/layout/InterconnectedBlockProcess#6"/>
    <dgm:cxn modelId="{E0B332B7-2014-4347-9895-97F484C9F8D0}" type="presParOf" srcId="{9E20860B-1701-49A0-9771-A6EC19D0DED7}" destId="{BA5EC377-FAAD-499C-B0E5-D4209F6C6F21}" srcOrd="0" destOrd="0" presId="urn:microsoft.com/office/officeart/2011/layout/InterconnectedBlockProcess#6"/>
    <dgm:cxn modelId="{A47484B6-61E2-4401-8250-CBFE02EFED0E}" type="presParOf" srcId="{685AA5B3-1993-493B-AFFD-AF782ADBB059}" destId="{E3650E8C-460C-455B-8C8C-CE80CC2A3B73}" srcOrd="4" destOrd="0" presId="urn:microsoft.com/office/officeart/2011/layout/InterconnectedBlockProcess#6"/>
    <dgm:cxn modelId="{1262093B-ACC4-4C38-A428-05F449BDF45B}" type="presParOf" srcId="{685AA5B3-1993-493B-AFFD-AF782ADBB059}" destId="{8AF35DC6-BB09-4F58-B154-B529D9E27DA3}" srcOrd="5" destOrd="0" presId="urn:microsoft.com/office/officeart/2011/layout/InterconnectedBlockProcess#6"/>
    <dgm:cxn modelId="{57F0F25D-B6F9-470B-B2A2-E90892389AF9}" type="presParOf" srcId="{685AA5B3-1993-493B-AFFD-AF782ADBB059}" destId="{75230578-C22F-4F4B-9555-071A3E92BDD8}" srcOrd="6" destOrd="0" presId="urn:microsoft.com/office/officeart/2011/layout/InterconnectedBlockProcess#6"/>
    <dgm:cxn modelId="{952F01B9-0CF3-44DB-868E-C8AD96346D74}" type="presParOf" srcId="{75230578-C22F-4F4B-9555-071A3E92BDD8}" destId="{8F4311DD-5E0C-4A07-94BE-280802978109}" srcOrd="0" destOrd="0" presId="urn:microsoft.com/office/officeart/2011/layout/InterconnectedBlockProcess#6"/>
    <dgm:cxn modelId="{841B5AD4-6C99-4FEF-A7C3-039B376B211B}" type="presParOf" srcId="{685AA5B3-1993-493B-AFFD-AF782ADBB059}" destId="{A9E811A2-2369-4142-B5C7-5083D9E98CA9}" srcOrd="7" destOrd="0" presId="urn:microsoft.com/office/officeart/2011/layout/InterconnectedBlockProcess#6"/>
    <dgm:cxn modelId="{4BCA5476-6172-4111-9EE4-FD76398BA27A}" type="presParOf" srcId="{685AA5B3-1993-493B-AFFD-AF782ADBB059}" destId="{33CEEC88-D961-41DD-86B7-819355131C0A}" srcOrd="8" destOrd="0" presId="urn:microsoft.com/office/officeart/2011/layout/InterconnectedBlockProcess#6"/>
    <dgm:cxn modelId="{69A9769C-E1BB-436F-936E-96EDF3B62E9D}" type="presParOf" srcId="{685AA5B3-1993-493B-AFFD-AF782ADBB059}" destId="{94B6FC4E-8872-4E59-B07E-B30ECE0339A0}" srcOrd="9" destOrd="0" presId="urn:microsoft.com/office/officeart/2011/layout/InterconnectedBlockProcess#6"/>
    <dgm:cxn modelId="{6A13319E-153D-4F86-BDC6-40313C625AF2}" type="presParOf" srcId="{94B6FC4E-8872-4E59-B07E-B30ECE0339A0}" destId="{79F4F3F8-BD99-469C-8909-31F95A87F961}" srcOrd="0" destOrd="0" presId="urn:microsoft.com/office/officeart/2011/layout/InterconnectedBlockProcess#6"/>
    <dgm:cxn modelId="{1A589E87-5674-4BF3-921A-63F0358CCEDC}" type="presParOf" srcId="{685AA5B3-1993-493B-AFFD-AF782ADBB059}" destId="{10CBA961-49F4-45F0-8576-6BC42DEC8188}" srcOrd="10" destOrd="0" presId="urn:microsoft.com/office/officeart/2011/layout/InterconnectedBlockProcess#6"/>
    <dgm:cxn modelId="{1438ACF5-02C1-46CE-A9FC-57C50FE5AC08}" type="presParOf" srcId="{685AA5B3-1993-493B-AFFD-AF782ADBB059}" destId="{AFC7CC99-B78E-417D-A8C1-2DDFDD79F84F}" srcOrd="11" destOrd="0" presId="urn:microsoft.com/office/officeart/2011/layout/InterconnectedBlockProcess#6"/>
    <dgm:cxn modelId="{C43D7822-1FAB-4F14-AC1F-8EAA491B00A7}" type="presParOf" srcId="{685AA5B3-1993-493B-AFFD-AF782ADBB059}" destId="{AE947A8E-3AA0-4AE6-9585-0B510A88A2BD}" srcOrd="12" destOrd="0" presId="urn:microsoft.com/office/officeart/2011/layout/InterconnectedBlockProcess#6"/>
    <dgm:cxn modelId="{2F5D9B4C-05FD-4CA7-9B4F-DCE54DA915AE}" type="presParOf" srcId="{AE947A8E-3AA0-4AE6-9585-0B510A88A2BD}" destId="{77260E4D-2D78-4E19-BAC8-511889D034DE}" srcOrd="0" destOrd="0" presId="urn:microsoft.com/office/officeart/2011/layout/InterconnectedBlockProcess#6"/>
    <dgm:cxn modelId="{EC51C56A-22F0-45F2-8EAD-3783089655BB}" type="presParOf" srcId="{685AA5B3-1993-493B-AFFD-AF782ADBB059}" destId="{99C6AC9F-BDE0-4D0A-87A8-6EDC575D188D}" srcOrd="13" destOrd="0" presId="urn:microsoft.com/office/officeart/2011/layout/InterconnectedBlockProcess#6"/>
    <dgm:cxn modelId="{EDBF495E-0F40-4CA3-8DCA-583FA1D7F983}" type="presParOf" srcId="{685AA5B3-1993-493B-AFFD-AF782ADBB059}" destId="{74E33F43-D4AA-4117-AD3B-2231C1FD605E}" srcOrd="14" destOrd="0" presId="urn:microsoft.com/office/officeart/2011/layout/InterconnectedBlockProcess#6"/>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A65B02-9034-40AF-87B7-3847868D2129}">
      <dsp:nvSpPr>
        <dsp:cNvPr id="0" name=""/>
        <dsp:cNvSpPr/>
      </dsp:nvSpPr>
      <dsp:spPr>
        <a:xfrm>
          <a:off x="7672324" y="990600"/>
          <a:ext cx="1560182" cy="3962400"/>
        </a:xfrm>
        <a:prstGeom prst="wedgeRectCallout">
          <a:avLst>
            <a:gd name="adj1" fmla="val 0"/>
            <a:gd name="adj2" fmla="val 0"/>
          </a:avLst>
        </a:prstGeom>
        <a:solidFill>
          <a:schemeClr val="accent2">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625" tIns="47625" rIns="47625" bIns="47625" numCol="1" spcCol="1270" anchor="t" anchorCtr="0">
          <a:noAutofit/>
        </a:bodyPr>
        <a:lstStyle/>
        <a:p>
          <a:pPr lvl="0" algn="r" defTabSz="666750">
            <a:lnSpc>
              <a:spcPct val="90000"/>
            </a:lnSpc>
            <a:spcBef>
              <a:spcPct val="0"/>
            </a:spcBef>
            <a:spcAft>
              <a:spcPct val="35000"/>
            </a:spcAft>
          </a:pPr>
          <a:r>
            <a:rPr lang="fr-CA" sz="1500" b="1" kern="1200" noProof="0" dirty="0" smtClean="0"/>
            <a:t>Instaurer des contrôles pour assurer la durabilité de la solution</a:t>
          </a:r>
        </a:p>
        <a:p>
          <a:pPr lvl="0" algn="r" defTabSz="666750">
            <a:lnSpc>
              <a:spcPct val="90000"/>
            </a:lnSpc>
            <a:spcBef>
              <a:spcPct val="0"/>
            </a:spcBef>
            <a:spcAft>
              <a:spcPct val="35000"/>
            </a:spcAft>
          </a:pPr>
          <a:r>
            <a:rPr lang="fr-CA" sz="1500" b="1" kern="1200" noProof="0" dirty="0" smtClean="0"/>
            <a:t>Amorcer l’amélioration continue</a:t>
          </a:r>
        </a:p>
        <a:p>
          <a:pPr lvl="0" algn="r" defTabSz="666750">
            <a:lnSpc>
              <a:spcPct val="90000"/>
            </a:lnSpc>
            <a:spcBef>
              <a:spcPct val="0"/>
            </a:spcBef>
            <a:spcAft>
              <a:spcPct val="35000"/>
            </a:spcAft>
          </a:pPr>
          <a:endParaRPr lang="fr-CA" sz="1500" b="1" kern="1200" dirty="0" smtClean="0">
            <a:latin typeface="Verdana"/>
            <a:ea typeface="Verdana"/>
            <a:cs typeface="Verdana"/>
          </a:endParaRPr>
        </a:p>
        <a:p>
          <a:pPr lvl="0" algn="r" defTabSz="666750">
            <a:lnSpc>
              <a:spcPct val="90000"/>
            </a:lnSpc>
            <a:spcBef>
              <a:spcPct val="0"/>
            </a:spcBef>
            <a:spcAft>
              <a:spcPct val="35000"/>
            </a:spcAft>
          </a:pPr>
          <a:endParaRPr lang="fr-CA" sz="1500" b="1" kern="1200" dirty="0" smtClean="0">
            <a:latin typeface="Verdana"/>
            <a:ea typeface="Verdana"/>
            <a:cs typeface="Verdana"/>
          </a:endParaRPr>
        </a:p>
        <a:p>
          <a:pPr lvl="0" algn="r" defTabSz="666750">
            <a:lnSpc>
              <a:spcPct val="90000"/>
            </a:lnSpc>
            <a:spcBef>
              <a:spcPct val="0"/>
            </a:spcBef>
            <a:spcAft>
              <a:spcPct val="35000"/>
            </a:spcAft>
          </a:pPr>
          <a:endParaRPr lang="fr-CA" sz="1500" b="1" kern="1200" dirty="0" smtClean="0">
            <a:latin typeface="Verdana"/>
            <a:ea typeface="Verdana"/>
            <a:cs typeface="Verdana"/>
          </a:endParaRPr>
        </a:p>
        <a:p>
          <a:pPr lvl="0" algn="r" defTabSz="666750">
            <a:lnSpc>
              <a:spcPct val="90000"/>
            </a:lnSpc>
            <a:spcBef>
              <a:spcPct val="0"/>
            </a:spcBef>
            <a:spcAft>
              <a:spcPct val="35000"/>
            </a:spcAft>
          </a:pPr>
          <a:endParaRPr lang="fr-CA" sz="1500" b="1" kern="1200" dirty="0"/>
        </a:p>
      </dsp:txBody>
      <dsp:txXfrm>
        <a:off x="7870368" y="990600"/>
        <a:ext cx="1362138" cy="3962400"/>
      </dsp:txXfrm>
    </dsp:sp>
    <dsp:sp modelId="{972AF410-089F-42E6-88C9-F9A27D09EE77}">
      <dsp:nvSpPr>
        <dsp:cNvPr id="0" name=""/>
        <dsp:cNvSpPr/>
      </dsp:nvSpPr>
      <dsp:spPr>
        <a:xfrm>
          <a:off x="7672324" y="0"/>
          <a:ext cx="1560182" cy="990600"/>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975" tIns="53975" rIns="53975" bIns="53975" numCol="1" spcCol="1270" anchor="ctr" anchorCtr="0">
          <a:noAutofit/>
        </a:bodyPr>
        <a:lstStyle/>
        <a:p>
          <a:pPr lvl="0" algn="ctr" defTabSz="755650">
            <a:lnSpc>
              <a:spcPct val="90000"/>
            </a:lnSpc>
            <a:spcBef>
              <a:spcPct val="0"/>
            </a:spcBef>
            <a:spcAft>
              <a:spcPct val="35000"/>
            </a:spcAft>
          </a:pPr>
          <a:r>
            <a:rPr lang="en-CA" sz="1700" b="1" kern="1200" dirty="0" smtClean="0"/>
            <a:t>CONTRÔLER</a:t>
          </a:r>
          <a:endParaRPr lang="fr-CA" sz="1700" b="1" kern="1200" dirty="0"/>
        </a:p>
      </dsp:txBody>
      <dsp:txXfrm>
        <a:off x="7672324" y="0"/>
        <a:ext cx="1560182" cy="990600"/>
      </dsp:txXfrm>
    </dsp:sp>
    <dsp:sp modelId="{BA5EC377-FAAD-499C-B0E5-D4209F6C6F21}">
      <dsp:nvSpPr>
        <dsp:cNvPr id="0" name=""/>
        <dsp:cNvSpPr/>
      </dsp:nvSpPr>
      <dsp:spPr>
        <a:xfrm>
          <a:off x="6116040" y="990600"/>
          <a:ext cx="1560182" cy="3714750"/>
        </a:xfrm>
        <a:prstGeom prst="wedgeRectCallout">
          <a:avLst>
            <a:gd name="adj1" fmla="val 62500"/>
            <a:gd name="adj2" fmla="val 20830"/>
          </a:avLst>
        </a:prstGeom>
        <a:solidFill>
          <a:schemeClr val="accent2">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625" tIns="47625" rIns="47625" bIns="47625" numCol="1" spcCol="1270" anchor="t" anchorCtr="0">
          <a:noAutofit/>
        </a:bodyPr>
        <a:lstStyle/>
        <a:p>
          <a:pPr lvl="0" algn="r" defTabSz="666750">
            <a:lnSpc>
              <a:spcPct val="90000"/>
            </a:lnSpc>
            <a:spcBef>
              <a:spcPct val="0"/>
            </a:spcBef>
            <a:spcAft>
              <a:spcPct val="35000"/>
            </a:spcAft>
          </a:pPr>
          <a:r>
            <a:rPr lang="fr-CA" sz="1500" b="1" kern="1200" noProof="0" dirty="0" smtClean="0"/>
            <a:t>Cerner les solutions possibles</a:t>
          </a:r>
        </a:p>
        <a:p>
          <a:pPr lvl="0" algn="r" defTabSz="666750">
            <a:lnSpc>
              <a:spcPct val="90000"/>
            </a:lnSpc>
            <a:spcBef>
              <a:spcPct val="0"/>
            </a:spcBef>
            <a:spcAft>
              <a:spcPct val="35000"/>
            </a:spcAft>
          </a:pPr>
          <a:r>
            <a:rPr lang="fr-CA" sz="1500" b="1" kern="1200" noProof="0" dirty="0" smtClean="0"/>
            <a:t>Établir des priorités et planifier des solutions</a:t>
          </a:r>
        </a:p>
        <a:p>
          <a:pPr lvl="0" algn="r" defTabSz="666750">
            <a:lnSpc>
              <a:spcPct val="90000"/>
            </a:lnSpc>
            <a:spcBef>
              <a:spcPct val="0"/>
            </a:spcBef>
            <a:spcAft>
              <a:spcPct val="35000"/>
            </a:spcAft>
          </a:pPr>
          <a:r>
            <a:rPr lang="fr-CA" sz="1500" b="1" kern="1200" noProof="0" dirty="0" smtClean="0"/>
            <a:t>Implanter des solutions et les tester</a:t>
          </a:r>
        </a:p>
        <a:p>
          <a:pPr lvl="0" algn="r" defTabSz="666750">
            <a:lnSpc>
              <a:spcPct val="90000"/>
            </a:lnSpc>
            <a:spcBef>
              <a:spcPct val="0"/>
            </a:spcBef>
            <a:spcAft>
              <a:spcPct val="35000"/>
            </a:spcAft>
          </a:pPr>
          <a:endParaRPr lang="fr-CA" sz="1500" b="1" kern="1200" dirty="0" smtClean="0"/>
        </a:p>
      </dsp:txBody>
      <dsp:txXfrm>
        <a:off x="6314084" y="990600"/>
        <a:ext cx="1362138" cy="3714750"/>
      </dsp:txXfrm>
    </dsp:sp>
    <dsp:sp modelId="{8AF35DC6-BB09-4F58-B154-B529D9E27DA3}">
      <dsp:nvSpPr>
        <dsp:cNvPr id="0" name=""/>
        <dsp:cNvSpPr/>
      </dsp:nvSpPr>
      <dsp:spPr>
        <a:xfrm>
          <a:off x="6116040" y="123825"/>
          <a:ext cx="1560182" cy="866775"/>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975" tIns="53975" rIns="53975" bIns="53975" numCol="1" spcCol="1270" anchor="ctr" anchorCtr="0">
          <a:noAutofit/>
        </a:bodyPr>
        <a:lstStyle/>
        <a:p>
          <a:pPr lvl="0" algn="ctr" defTabSz="755650">
            <a:lnSpc>
              <a:spcPct val="90000"/>
            </a:lnSpc>
            <a:spcBef>
              <a:spcPct val="0"/>
            </a:spcBef>
            <a:spcAft>
              <a:spcPct val="35000"/>
            </a:spcAft>
          </a:pPr>
          <a:r>
            <a:rPr lang="en-CA" sz="1700" b="1" kern="1200" dirty="0" smtClean="0"/>
            <a:t>AMÉLIORER</a:t>
          </a:r>
          <a:endParaRPr lang="fr-CA" sz="1700" b="1" kern="1200" dirty="0"/>
        </a:p>
      </dsp:txBody>
      <dsp:txXfrm>
        <a:off x="6116040" y="123825"/>
        <a:ext cx="1560182" cy="866775"/>
      </dsp:txXfrm>
    </dsp:sp>
    <dsp:sp modelId="{8F4311DD-5E0C-4A07-94BE-280802978109}">
      <dsp:nvSpPr>
        <dsp:cNvPr id="0" name=""/>
        <dsp:cNvSpPr/>
      </dsp:nvSpPr>
      <dsp:spPr>
        <a:xfrm>
          <a:off x="4555858" y="990600"/>
          <a:ext cx="1560182" cy="3467100"/>
        </a:xfrm>
        <a:prstGeom prst="wedgeRectCallout">
          <a:avLst>
            <a:gd name="adj1" fmla="val 62500"/>
            <a:gd name="adj2" fmla="val 20830"/>
          </a:avLst>
        </a:prstGeom>
        <a:solidFill>
          <a:schemeClr val="accent2">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625" tIns="47625" rIns="47625" bIns="47625" numCol="1" spcCol="1270" anchor="t" anchorCtr="0">
          <a:noAutofit/>
        </a:bodyPr>
        <a:lstStyle/>
        <a:p>
          <a:pPr lvl="0" algn="r" defTabSz="666750">
            <a:lnSpc>
              <a:spcPct val="90000"/>
            </a:lnSpc>
            <a:spcBef>
              <a:spcPct val="0"/>
            </a:spcBef>
            <a:spcAft>
              <a:spcPct val="35000"/>
            </a:spcAft>
          </a:pPr>
          <a:r>
            <a:rPr lang="fr-CA" sz="1500" b="1" kern="1200" noProof="0" dirty="0" smtClean="0"/>
            <a:t>Analyser les causes possibles</a:t>
          </a:r>
        </a:p>
        <a:p>
          <a:pPr lvl="0" algn="r" defTabSz="666750">
            <a:lnSpc>
              <a:spcPct val="90000"/>
            </a:lnSpc>
            <a:spcBef>
              <a:spcPct val="0"/>
            </a:spcBef>
            <a:spcAft>
              <a:spcPct val="35000"/>
            </a:spcAft>
          </a:pPr>
          <a:r>
            <a:rPr lang="fr-CA" sz="1500" b="1" kern="1200" noProof="0" dirty="0" smtClean="0"/>
            <a:t>Cerner les causes profondes</a:t>
          </a:r>
        </a:p>
        <a:p>
          <a:pPr lvl="0" algn="r" defTabSz="666750">
            <a:lnSpc>
              <a:spcPct val="90000"/>
            </a:lnSpc>
            <a:spcBef>
              <a:spcPct val="0"/>
            </a:spcBef>
            <a:spcAft>
              <a:spcPct val="35000"/>
            </a:spcAft>
          </a:pPr>
          <a:r>
            <a:rPr lang="fr-CA" sz="1500" b="1" kern="1200" noProof="0" dirty="0" smtClean="0"/>
            <a:t>Déterminer les causes principales</a:t>
          </a:r>
          <a:endParaRPr lang="fr-CA" sz="1500" b="1" kern="1200" noProof="0" dirty="0"/>
        </a:p>
        <a:p>
          <a:pPr lvl="0" algn="r" defTabSz="666750">
            <a:lnSpc>
              <a:spcPct val="90000"/>
            </a:lnSpc>
            <a:spcBef>
              <a:spcPct val="0"/>
            </a:spcBef>
            <a:spcAft>
              <a:spcPct val="35000"/>
            </a:spcAft>
          </a:pPr>
          <a:endParaRPr lang="en-CA" sz="1500" b="1" kern="1200" dirty="0" smtClean="0">
            <a:latin typeface="Verdana"/>
            <a:ea typeface="Verdana"/>
            <a:cs typeface="Verdana"/>
          </a:endParaRPr>
        </a:p>
      </dsp:txBody>
      <dsp:txXfrm>
        <a:off x="4753902" y="990600"/>
        <a:ext cx="1362138" cy="3467100"/>
      </dsp:txXfrm>
    </dsp:sp>
    <dsp:sp modelId="{33CEEC88-D961-41DD-86B7-819355131C0A}">
      <dsp:nvSpPr>
        <dsp:cNvPr id="0" name=""/>
        <dsp:cNvSpPr/>
      </dsp:nvSpPr>
      <dsp:spPr>
        <a:xfrm>
          <a:off x="4555858" y="251612"/>
          <a:ext cx="1560182" cy="742950"/>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975" tIns="53975" rIns="53975" bIns="53975" numCol="1" spcCol="1270" anchor="ctr" anchorCtr="0">
          <a:noAutofit/>
        </a:bodyPr>
        <a:lstStyle/>
        <a:p>
          <a:pPr lvl="0" algn="ctr" defTabSz="755650">
            <a:lnSpc>
              <a:spcPct val="90000"/>
            </a:lnSpc>
            <a:spcBef>
              <a:spcPct val="0"/>
            </a:spcBef>
            <a:spcAft>
              <a:spcPct val="35000"/>
            </a:spcAft>
          </a:pPr>
          <a:r>
            <a:rPr lang="en-CA" sz="1700" b="1" kern="1200" dirty="0" smtClean="0"/>
            <a:t>ANALYSER</a:t>
          </a:r>
          <a:endParaRPr lang="fr-CA" sz="1700" b="1" kern="1200" dirty="0"/>
        </a:p>
      </dsp:txBody>
      <dsp:txXfrm>
        <a:off x="4555858" y="251612"/>
        <a:ext cx="1560182" cy="742950"/>
      </dsp:txXfrm>
    </dsp:sp>
    <dsp:sp modelId="{79F4F3F8-BD99-469C-8909-31F95A87F961}">
      <dsp:nvSpPr>
        <dsp:cNvPr id="0" name=""/>
        <dsp:cNvSpPr/>
      </dsp:nvSpPr>
      <dsp:spPr>
        <a:xfrm>
          <a:off x="3042325" y="968900"/>
          <a:ext cx="1560182" cy="3219450"/>
        </a:xfrm>
        <a:prstGeom prst="wedgeRectCallout">
          <a:avLst>
            <a:gd name="adj1" fmla="val 62500"/>
            <a:gd name="adj2" fmla="val 20830"/>
          </a:avLst>
        </a:prstGeom>
        <a:solidFill>
          <a:schemeClr val="accent2">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625" tIns="47625" rIns="47625" bIns="47625" numCol="1" spcCol="1270" anchor="t" anchorCtr="0">
          <a:noAutofit/>
        </a:bodyPr>
        <a:lstStyle/>
        <a:p>
          <a:pPr lvl="0" algn="r" defTabSz="666750">
            <a:lnSpc>
              <a:spcPct val="90000"/>
            </a:lnSpc>
            <a:spcBef>
              <a:spcPct val="0"/>
            </a:spcBef>
            <a:spcAft>
              <a:spcPct val="35000"/>
            </a:spcAft>
          </a:pPr>
          <a:r>
            <a:rPr lang="fr-CA" sz="1500" b="1" kern="1200" noProof="0" dirty="0" smtClean="0"/>
            <a:t>Recueillir des données</a:t>
          </a:r>
        </a:p>
        <a:p>
          <a:pPr lvl="0" algn="r" defTabSz="666750">
            <a:lnSpc>
              <a:spcPct val="90000"/>
            </a:lnSpc>
            <a:spcBef>
              <a:spcPct val="0"/>
            </a:spcBef>
            <a:spcAft>
              <a:spcPct val="35000"/>
            </a:spcAft>
          </a:pPr>
          <a:r>
            <a:rPr lang="fr-CA" sz="1500" b="1" kern="1200" noProof="0" dirty="0" smtClean="0"/>
            <a:t>Schématiser le processus</a:t>
          </a:r>
        </a:p>
        <a:p>
          <a:pPr lvl="0" algn="r" defTabSz="666750">
            <a:lnSpc>
              <a:spcPct val="90000"/>
            </a:lnSpc>
            <a:spcBef>
              <a:spcPct val="0"/>
            </a:spcBef>
            <a:spcAft>
              <a:spcPct val="35000"/>
            </a:spcAft>
          </a:pPr>
          <a:r>
            <a:rPr lang="fr-CA" sz="1500" b="1" kern="1200" noProof="0" dirty="0" smtClean="0"/>
            <a:t>Cerner les causes possibles</a:t>
          </a:r>
          <a:endParaRPr lang="fr-CA" sz="1500" b="1" kern="1200" noProof="0" dirty="0"/>
        </a:p>
        <a:p>
          <a:pPr lvl="0" algn="r" defTabSz="666750">
            <a:lnSpc>
              <a:spcPct val="90000"/>
            </a:lnSpc>
            <a:spcBef>
              <a:spcPct val="0"/>
            </a:spcBef>
            <a:spcAft>
              <a:spcPct val="35000"/>
            </a:spcAft>
          </a:pPr>
          <a:endParaRPr lang="en-CA" sz="1500" b="1" kern="1200" dirty="0" smtClean="0">
            <a:latin typeface="Verdana"/>
            <a:ea typeface="Verdana"/>
            <a:cs typeface="Verdana"/>
          </a:endParaRPr>
        </a:p>
      </dsp:txBody>
      <dsp:txXfrm>
        <a:off x="3240369" y="968900"/>
        <a:ext cx="1362138" cy="3219450"/>
      </dsp:txXfrm>
    </dsp:sp>
    <dsp:sp modelId="{AFC7CC99-B78E-417D-A8C1-2DDFDD79F84F}">
      <dsp:nvSpPr>
        <dsp:cNvPr id="0" name=""/>
        <dsp:cNvSpPr/>
      </dsp:nvSpPr>
      <dsp:spPr>
        <a:xfrm>
          <a:off x="2995675" y="371475"/>
          <a:ext cx="1560182" cy="619125"/>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975" tIns="53975" rIns="53975" bIns="53975" numCol="1" spcCol="1270" anchor="ctr" anchorCtr="0">
          <a:noAutofit/>
        </a:bodyPr>
        <a:lstStyle/>
        <a:p>
          <a:pPr lvl="0" algn="ctr" defTabSz="755650">
            <a:lnSpc>
              <a:spcPct val="90000"/>
            </a:lnSpc>
            <a:spcBef>
              <a:spcPct val="0"/>
            </a:spcBef>
            <a:spcAft>
              <a:spcPct val="35000"/>
            </a:spcAft>
          </a:pPr>
          <a:r>
            <a:rPr lang="en-CA" sz="1700" b="1" kern="1200" dirty="0" smtClean="0"/>
            <a:t>MESURER</a:t>
          </a:r>
          <a:endParaRPr lang="fr-CA" sz="1700" b="1" kern="1200" dirty="0"/>
        </a:p>
      </dsp:txBody>
      <dsp:txXfrm>
        <a:off x="2995675" y="371475"/>
        <a:ext cx="1560182" cy="619125"/>
      </dsp:txXfrm>
    </dsp:sp>
    <dsp:sp modelId="{77260E4D-2D78-4E19-BAC8-511889D034DE}">
      <dsp:nvSpPr>
        <dsp:cNvPr id="0" name=""/>
        <dsp:cNvSpPr/>
      </dsp:nvSpPr>
      <dsp:spPr>
        <a:xfrm>
          <a:off x="1435493" y="990600"/>
          <a:ext cx="1560182" cy="2971800"/>
        </a:xfrm>
        <a:prstGeom prst="wedgeRectCallout">
          <a:avLst>
            <a:gd name="adj1" fmla="val 62500"/>
            <a:gd name="adj2" fmla="val 2083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625" tIns="47625" rIns="47625" bIns="47625" numCol="1" spcCol="1270" anchor="t" anchorCtr="0">
          <a:noAutofit/>
        </a:bodyPr>
        <a:lstStyle/>
        <a:p>
          <a:pPr lvl="0" algn="r" defTabSz="666750">
            <a:lnSpc>
              <a:spcPct val="90000"/>
            </a:lnSpc>
            <a:spcBef>
              <a:spcPct val="0"/>
            </a:spcBef>
            <a:spcAft>
              <a:spcPct val="35000"/>
            </a:spcAft>
          </a:pPr>
          <a:r>
            <a:rPr lang="en-CA" sz="1500" b="1" kern="1200" dirty="0" smtClean="0"/>
            <a:t>Situation actuelle</a:t>
          </a:r>
        </a:p>
        <a:p>
          <a:pPr lvl="0" algn="r" defTabSz="666750">
            <a:lnSpc>
              <a:spcPct val="90000"/>
            </a:lnSpc>
            <a:spcBef>
              <a:spcPct val="0"/>
            </a:spcBef>
            <a:spcAft>
              <a:spcPct val="35000"/>
            </a:spcAft>
          </a:pPr>
          <a:r>
            <a:rPr lang="en-CA" sz="1500" b="1" kern="1200" dirty="0" smtClean="0"/>
            <a:t>Situation cible</a:t>
          </a:r>
        </a:p>
        <a:p>
          <a:pPr lvl="0" algn="r" defTabSz="666750">
            <a:lnSpc>
              <a:spcPct val="90000"/>
            </a:lnSpc>
            <a:spcBef>
              <a:spcPct val="0"/>
            </a:spcBef>
            <a:spcAft>
              <a:spcPct val="35000"/>
            </a:spcAft>
          </a:pPr>
          <a:r>
            <a:rPr lang="en-CA" sz="1500" b="1" kern="1200" dirty="0" smtClean="0"/>
            <a:t>Problème</a:t>
          </a:r>
        </a:p>
        <a:p>
          <a:pPr lvl="0" algn="r" defTabSz="666750">
            <a:lnSpc>
              <a:spcPct val="90000"/>
            </a:lnSpc>
            <a:spcBef>
              <a:spcPct val="0"/>
            </a:spcBef>
            <a:spcAft>
              <a:spcPct val="35000"/>
            </a:spcAft>
          </a:pPr>
          <a:r>
            <a:rPr lang="en-CA" sz="1500" b="1" kern="1200" dirty="0" smtClean="0"/>
            <a:t>Objectifs</a:t>
          </a:r>
        </a:p>
        <a:p>
          <a:pPr lvl="0" algn="r" defTabSz="666750">
            <a:lnSpc>
              <a:spcPct val="90000"/>
            </a:lnSpc>
            <a:spcBef>
              <a:spcPct val="0"/>
            </a:spcBef>
            <a:spcAft>
              <a:spcPct val="35000"/>
            </a:spcAft>
          </a:pPr>
          <a:endParaRPr lang="fr-CA" sz="1500" b="1" kern="1200" dirty="0" smtClean="0"/>
        </a:p>
      </dsp:txBody>
      <dsp:txXfrm>
        <a:off x="1633537" y="990600"/>
        <a:ext cx="1362138" cy="2971800"/>
      </dsp:txXfrm>
    </dsp:sp>
    <dsp:sp modelId="{74E33F43-D4AA-4117-AD3B-2231C1FD605E}">
      <dsp:nvSpPr>
        <dsp:cNvPr id="0" name=""/>
        <dsp:cNvSpPr/>
      </dsp:nvSpPr>
      <dsp:spPr>
        <a:xfrm>
          <a:off x="1435493" y="495300"/>
          <a:ext cx="1560182" cy="495300"/>
        </a:xfrm>
        <a:prstGeom prst="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975" tIns="53975" rIns="53975" bIns="53975" numCol="1" spcCol="1270" anchor="ctr" anchorCtr="0">
          <a:noAutofit/>
        </a:bodyPr>
        <a:lstStyle/>
        <a:p>
          <a:pPr lvl="0" algn="ctr" defTabSz="755650">
            <a:lnSpc>
              <a:spcPct val="90000"/>
            </a:lnSpc>
            <a:spcBef>
              <a:spcPct val="0"/>
            </a:spcBef>
            <a:spcAft>
              <a:spcPct val="35000"/>
            </a:spcAft>
          </a:pPr>
          <a:r>
            <a:rPr lang="en-CA" sz="1700" b="1" kern="1200" dirty="0" smtClean="0"/>
            <a:t>DÉFINIR</a:t>
          </a:r>
          <a:endParaRPr lang="fr-CA" sz="1700" b="1" kern="1200" dirty="0"/>
        </a:p>
      </dsp:txBody>
      <dsp:txXfrm>
        <a:off x="1435493" y="495300"/>
        <a:ext cx="1560182" cy="495300"/>
      </dsp:txXfrm>
    </dsp:sp>
  </dsp:spTree>
</dsp:drawing>
</file>

<file path=ppt/diagrams/layout1.xml><?xml version="1.0" encoding="utf-8"?>
<dgm:layoutDef xmlns:dgm="http://schemas.openxmlformats.org/drawingml/2006/diagram" xmlns:a="http://schemas.openxmlformats.org/drawingml/2006/main" uniqueId="urn:microsoft.com/office/officeart/2011/layout/InterconnectedBlockProcess#6">
  <dgm:title val="Interconnected Block Process"/>
  <dgm:desc val="Use to show sequential steps in a process. Works best with small amounts of Level 1 text and medium amounts of Level 2 text."/>
  <dgm:catLst>
    <dgm:cat type="process" pri="5500"/>
    <dgm:cat type="officeonline" pri="3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 modelId="40">
          <dgm:prSet phldr="1"/>
        </dgm:pt>
        <dgm:pt modelId="4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 modelId="70" srcId="0" destId="40" srcOrd="2" destOrd="0"/>
        <dgm:cxn modelId="42" srcId="40" destId="41" srcOrd="0" destOrd="0"/>
      </dgm:cxnLst>
      <dgm:bg/>
      <dgm:whole/>
    </dgm:dataModel>
  </dgm:clrData>
  <dgm:layoutNode name="Name0">
    <dgm:varLst>
      <dgm:chMax val="7"/>
      <dgm:chPref val="5"/>
      <dgm:dir/>
      <dgm:animOne val="branch"/>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45"/>
            </dgm:alg>
            <dgm:constrLst>
              <dgm:constr type="primFontSz" for="des" forName="Child1" val="65"/>
              <dgm:constr type="primFontSz" for="des" forName="Parent1" val="65"/>
              <dgm:constr type="primFontSz" for="des" forName="Child1" refType="primFontSz" refFor="des" refForName="Parent1" op="lte"/>
              <dgm:constr type="l" for="ch" forName="ChildAccent1" refType="w" fact="0"/>
              <dgm:constr type="t" for="ch" forName="ChildAccent1" refType="h" fact="0.1429"/>
              <dgm:constr type="w" for="ch" forName="ChildAccent1" refType="w"/>
              <dgm:constr type="h" for="ch" forName="ChildAccent1" refType="h" fact="0.8571"/>
              <dgm:constr type="l" for="ch" forName="Child1" refType="w" fact="0.127"/>
              <dgm:constr type="t" for="ch" forName="Child1" refType="h" fact="0.1429"/>
              <dgm:constr type="w" for="ch" forName="Child1" refType="w" fact="0.873"/>
              <dgm:constr type="h" for="ch" forName="Child1" refType="h" fact="0.8571"/>
              <dgm:constr type="l" for="ch" forName="Parent1" refType="w" fact="0"/>
              <dgm:constr type="t" for="ch" forName="Parent1" refType="h" fact="0"/>
              <dgm:constr type="w" for="ch" forName="Parent1" refType="w"/>
              <dgm:constr type="h" for="ch" forName="Parent1" refType="h" fact="0.1429"/>
            </dgm:constrLst>
          </dgm:if>
          <dgm:if name="Name5" axis="ch" ptType="node" func="cnt" op="equ" val="2">
            <dgm:alg type="composite">
              <dgm:param type="ar" val="0.812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ChildAccent1" refType="w" fact="0"/>
              <dgm:constr type="t" for="ch" forName="ChildAccent1" refType="h" fact="0.1613"/>
              <dgm:constr type="w" for="ch" forName="ChildAccent1" refType="w" fact="0.5"/>
              <dgm:constr type="h" for="ch" forName="ChildAccent1" refType="h" fact="0.7742"/>
              <dgm:constr type="l" for="ch" forName="Child1" refType="w" fact="0.0635"/>
              <dgm:constr type="t" for="ch" forName="Child1" refType="h" fact="0.1613"/>
              <dgm:constr type="w" for="ch" forName="Child1" refType="w" fact="0.4365"/>
              <dgm:constr type="h" for="ch" forName="Child1" refType="h" fact="0.7742"/>
              <dgm:constr type="l" for="ch" forName="Parent1" refType="w" fact="0"/>
              <dgm:constr type="t" for="ch" forName="Parent1" refType="h" fact="0.0323"/>
              <dgm:constr type="w" for="ch" forName="Parent1" refType="w" fact="0.5"/>
              <dgm:constr type="h" for="ch" forName="Parent1" refType="h" fact="0.129"/>
              <dgm:constr type="l" for="ch" forName="ChildAccent2" refType="w" fact="0.5"/>
              <dgm:constr type="t" for="ch" forName="ChildAccent2" refType="h" fact="0.1613"/>
              <dgm:constr type="w" for="ch" forName="ChildAccent2" refType="w" fact="0.5"/>
              <dgm:constr type="h" for="ch" forName="ChildAccent2" refType="h" fact="0.8387"/>
              <dgm:constr type="l" for="ch" forName="Child2" refType="w" fact="0.5635"/>
              <dgm:constr type="t" for="ch" forName="Child2" refType="h" fact="0.1613"/>
              <dgm:constr type="w" for="ch" forName="Child2" refType="w" fact="0.4365"/>
              <dgm:constr type="h" for="ch" forName="Child2" refType="h" fact="0.8387"/>
              <dgm:constr type="l" for="ch" forName="Parent2" refType="w" fact="0.5"/>
              <dgm:constr type="t" for="ch" forName="Parent2" refType="h" fact="0"/>
              <dgm:constr type="w" for="ch" forName="Parent2" refType="w" fact="0.5"/>
              <dgm:constr type="h" for="ch" forName="Parent2" refType="h" fact="0.1613"/>
            </dgm:constrLst>
          </dgm:if>
          <dgm:if name="Name6" axis="ch" ptType="node" func="cnt" op="equ" val="3">
            <dgm:alg type="composite">
              <dgm:param type="ar" val="1.112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ChildAccent1" refType="w" fact="0"/>
              <dgm:constr type="t" for="ch" forName="ChildAccent1" refType="h" fact="0.1757"/>
              <dgm:constr type="w" for="ch" forName="ChildAccent1" refType="w" fact="0.3333"/>
              <dgm:constr type="h" for="ch" forName="ChildAccent1" refType="h" fact="0.7066"/>
              <dgm:constr type="l" for="ch" forName="Child1" refType="w" fact="0.0423"/>
              <dgm:constr type="t" for="ch" forName="Child1" refType="h" fact="0.1757"/>
              <dgm:constr type="w" for="ch" forName="Child1" refType="w" fact="0.291"/>
              <dgm:constr type="h" for="ch" forName="Child1" refType="h" fact="0.7066"/>
              <dgm:constr type="l" for="ch" forName="Parent1" refType="w" fact="0"/>
              <dgm:constr type="t" for="ch" forName="Parent1" refType="h" fact="0.0579"/>
              <dgm:constr type="w" for="ch" forName="Parent1" refType="w" fact="0.3333"/>
              <dgm:constr type="h" for="ch" forName="Parent1" refType="h" fact="0.1178"/>
              <dgm:constr type="l" for="ch" forName="ChildAccent2" refType="w" fact="0.3333"/>
              <dgm:constr type="t" for="ch" forName="ChildAccent2" refType="h" fact="0.1757"/>
              <dgm:constr type="w" for="ch" forName="ChildAccent2" refType="w" fact="0.3333"/>
              <dgm:constr type="h" for="ch" forName="ChildAccent2" refType="h" fact="0.7655"/>
              <dgm:constr type="l" for="ch" forName="Child2" refType="w" fact="0.3756"/>
              <dgm:constr type="t" for="ch" forName="Child2" refType="h" fact="0.1757"/>
              <dgm:constr type="w" for="ch" forName="Child2" refType="w" fact="0.291"/>
              <dgm:constr type="h" for="ch" forName="Child2" refType="h" fact="0.7655"/>
              <dgm:constr type="l" for="ch" forName="Parent2" refType="w" fact="0.3333"/>
              <dgm:constr type="t" for="ch" forName="Parent2" refType="h" fact="0.0285"/>
              <dgm:constr type="w" for="ch" forName="Parent2" refType="w" fact="0.3333"/>
              <dgm:constr type="h" for="ch" forName="Parent2" refType="h" fact="0.1472"/>
              <dgm:constr type="l" for="ch" forName="ChildAccent3" refType="w" fact="0.6667"/>
              <dgm:constr type="t" for="ch" forName="ChildAccent3" refType="h" fact="0.1757"/>
              <dgm:constr type="w" for="ch" forName="ChildAccent3" refType="w" fact="0.3333"/>
              <dgm:constr type="h" for="ch" forName="ChildAccent3" refType="h" fact="0.8243"/>
              <dgm:constr type="l" for="ch" forName="Child3" refType="w" fact="0.709"/>
              <dgm:constr type="t" for="ch" forName="Child3" refType="h" fact="0.1757"/>
              <dgm:constr type="w" for="ch" forName="Child3" refType="w" fact="0.291"/>
              <dgm:constr type="h" for="ch" forName="Child3" refType="h" fact="0.8243"/>
              <dgm:constr type="l" for="ch" forName="Parent3" refType="w" fact="0.6667"/>
              <dgm:constr type="t" for="ch" forName="Parent3" refType="h" fact="0"/>
              <dgm:constr type="w" for="ch" forName="Parent3" refType="w" fact="0.3333"/>
              <dgm:constr type="h" for="ch" forName="Parent3" refType="h" fact="0.176"/>
            </dgm:constrLst>
          </dgm:if>
          <dgm:if name="Name7" axis="ch" ptType="node" func="cnt" op="equ" val="4">
            <dgm:alg type="composite">
              <dgm:param type="ar" val="1.3622"/>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ChildAccent1" refType="w" fact="0"/>
              <dgm:constr type="t" for="ch" forName="ChildAccent1" refType="h" fact="0.1892"/>
              <dgm:constr type="w" for="ch" forName="ChildAccent1" refType="w" fact="0.25"/>
              <dgm:constr type="h" for="ch" forName="ChildAccent1" refType="h" fact="0.6486"/>
              <dgm:constr type="l" for="ch" forName="Child1" refType="w" fact="0.0317"/>
              <dgm:constr type="t" for="ch" forName="Child1" refType="h" fact="0.1892"/>
              <dgm:constr type="w" for="ch" forName="Child1" refType="w" fact="0.2183"/>
              <dgm:constr type="h" for="ch" forName="Child1" refType="h" fact="0.6486"/>
              <dgm:constr type="l" for="ch" forName="Parent1" refType="w" fact="0"/>
              <dgm:constr type="t" for="ch" forName="Parent1" refType="h" fact="0.0811"/>
              <dgm:constr type="w" for="ch" forName="Parent1" refType="w" fact="0.25"/>
              <dgm:constr type="h" for="ch" forName="Parent1" refType="h" fact="0.1081"/>
              <dgm:constr type="l" for="ch" forName="ChildAccent2" refType="w" fact="0.25"/>
              <dgm:constr type="t" for="ch" forName="ChildAccent2" refType="h" fact="0.1892"/>
              <dgm:constr type="w" for="ch" forName="ChildAccent2" refType="w" fact="0.25"/>
              <dgm:constr type="h" for="ch" forName="ChildAccent2" refType="h" fact="0.7027"/>
              <dgm:constr type="l" for="ch" forName="Child2" refType="w" fact="0.2817"/>
              <dgm:constr type="t" for="ch" forName="Child2" refType="h" fact="0.1892"/>
              <dgm:constr type="w" for="ch" forName="Child2" refType="w" fact="0.2183"/>
              <dgm:constr type="h" for="ch" forName="Child2" refType="h" fact="0.7027"/>
              <dgm:constr type="l" for="ch" forName="Parent2" refType="w" fact="0.25"/>
              <dgm:constr type="t" for="ch" forName="Parent2" refType="h" fact="0.0541"/>
              <dgm:constr type="w" for="ch" forName="Parent2" refType="w" fact="0.25"/>
              <dgm:constr type="h" for="ch" forName="Parent2" refType="h" fact="0.1351"/>
              <dgm:constr type="l" for="ch" forName="ChildAccent3" refType="w" fact="0.5"/>
              <dgm:constr type="t" for="ch" forName="ChildAccent3" refType="h" fact="0.1892"/>
              <dgm:constr type="w" for="ch" forName="ChildAccent3" refType="w" fact="0.25"/>
              <dgm:constr type="h" for="ch" forName="ChildAccent3" refType="h" fact="0.7568"/>
              <dgm:constr type="l" for="ch" forName="Child3" refType="w" fact="0.5317"/>
              <dgm:constr type="t" for="ch" forName="Child3" refType="h" fact="0.1892"/>
              <dgm:constr type="w" for="ch" forName="Child3" refType="w" fact="0.2183"/>
              <dgm:constr type="h" for="ch" forName="Child3" refType="h" fact="0.7568"/>
              <dgm:constr type="l" for="ch" forName="Parent3" refType="w" fact="0.5"/>
              <dgm:constr type="t" for="ch" forName="Parent3" refType="h" fact="0.0275"/>
              <dgm:constr type="w" for="ch" forName="Parent3" refType="w" fact="0.25"/>
              <dgm:constr type="h" for="ch" forName="Parent3" refType="h" fact="0.1622"/>
              <dgm:constr type="l" for="ch" forName="ChildAccent4" refType="w" fact="0.75"/>
              <dgm:constr type="t" for="ch" forName="ChildAccent4" refType="h" fact="0.1892"/>
              <dgm:constr type="w" for="ch" forName="ChildAccent4" refType="w" fact="0.25"/>
              <dgm:constr type="h" for="ch" forName="ChildAccent4" refType="h" fact="0.8108"/>
              <dgm:constr type="l" for="ch" forName="Child4" refType="w" fact="0.7817"/>
              <dgm:constr type="t" for="ch" forName="Child4" refType="h" fact="0.1892"/>
              <dgm:constr type="w" for="ch" forName="Child4" refType="w" fact="0.2183"/>
              <dgm:constr type="h" for="ch" forName="Child4" refType="h" fact="0.8108"/>
              <dgm:constr type="l" for="ch" forName="Parent4" refType="w" fact="0.75"/>
              <dgm:constr type="t" for="ch" forName="Parent4" refType="h" fact="0"/>
              <dgm:constr type="w" for="ch" forName="Parent4" refType="w" fact="0.25"/>
              <dgm:constr type="h" for="ch" forName="Parent4" refType="h" fact="0.1892"/>
            </dgm:constrLst>
          </dgm:if>
          <dgm:if name="Name8" axis="ch" ptType="node" func="cnt" op="equ" val="5">
            <dgm:alg type="composite">
              <dgm:param type="ar" val="1.5742"/>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ChildAccent1" refType="w" fact="0"/>
              <dgm:constr type="t" for="ch" forName="ChildAccent1" refType="h" fact="0.2"/>
              <dgm:constr type="w" for="ch" forName="ChildAccent1" refType="w" fact="0.2001"/>
              <dgm:constr type="h" for="ch" forName="ChildAccent1" refType="h" fact="0.6"/>
              <dgm:constr type="l" for="ch" forName="Child1" refType="w" fact="0.0254"/>
              <dgm:constr type="t" for="ch" forName="Child1" refType="h" fact="0.2"/>
              <dgm:constr type="w" for="ch" forName="Child1" refType="w" fact="0.1747"/>
              <dgm:constr type="h" for="ch" forName="Child1" refType="h" fact="0.6"/>
              <dgm:constr type="l" for="ch" forName="Parent1" refType="w" fact="0"/>
              <dgm:constr type="t" for="ch" forName="Parent1" refType="h" fact="0.1"/>
              <dgm:constr type="w" for="ch" forName="Parent1" refType="w" fact="0.2001"/>
              <dgm:constr type="h" for="ch" forName="Parent1" refType="h" fact="0.1"/>
              <dgm:constr type="l" for="ch" forName="ChildAccent2" refType="w" fact="0.2001"/>
              <dgm:constr type="t" for="ch" forName="ChildAccent2" refType="h" fact="0.2"/>
              <dgm:constr type="w" for="ch" forName="ChildAccent2" refType="w" fact="0.2001"/>
              <dgm:constr type="h" for="ch" forName="ChildAccent2" refType="h" fact="0.65"/>
              <dgm:constr type="l" for="ch" forName="Child2" refType="w" fact="0.2255"/>
              <dgm:constr type="t" for="ch" forName="Child2" refType="h" fact="0.2"/>
              <dgm:constr type="w" for="ch" forName="Child2" refType="w" fact="0.1747"/>
              <dgm:constr type="h" for="ch" forName="Child2" refType="h" fact="0.65"/>
              <dgm:constr type="l" for="ch" forName="Parent2" refType="w" fact="0.2001"/>
              <dgm:constr type="t" for="ch" forName="Parent2" refType="h" fact="0.075"/>
              <dgm:constr type="w" for="ch" forName="Parent2" refType="w" fact="0.2001"/>
              <dgm:constr type="h" for="ch" forName="Parent2" refType="h" fact="0.125"/>
              <dgm:constr type="l" for="ch" forName="ChildAccent3" refType="w" fact="0.4002"/>
              <dgm:constr type="t" for="ch" forName="ChildAccent3" refType="h" fact="0.2"/>
              <dgm:constr type="w" for="ch" forName="ChildAccent3" refType="w" fact="0.2001"/>
              <dgm:constr type="h" for="ch" forName="ChildAccent3" refType="h" fact="0.7"/>
              <dgm:constr type="l" for="ch" forName="Child3" refType="w" fact="0.4256"/>
              <dgm:constr type="t" for="ch" forName="Child3" refType="h" fact="0.2"/>
              <dgm:constr type="w" for="ch" forName="Child3" refType="w" fact="0.1747"/>
              <dgm:constr type="h" for="ch" forName="Child3" refType="h" fact="0.7"/>
              <dgm:constr type="l" for="ch" forName="Parent3" refType="w" fact="0.4002"/>
              <dgm:constr type="t" for="ch" forName="Parent3" refType="h" fact="0.0508"/>
              <dgm:constr type="w" for="ch" forName="Parent3" refType="w" fact="0.2001"/>
              <dgm:constr type="h" for="ch" forName="Parent3" refType="h" fact="0.15"/>
              <dgm:constr type="l" for="ch" forName="ChildAccent4" refType="w" fact="0.6003"/>
              <dgm:constr type="t" for="ch" forName="ChildAccent4" refType="h" fact="0.2"/>
              <dgm:constr type="w" for="ch" forName="ChildAccent4" refType="w" fact="0.2001"/>
              <dgm:constr type="h" for="ch" forName="ChildAccent4" refType="h" fact="0.75"/>
              <dgm:constr type="l" for="ch" forName="Child4" refType="w" fact="0.6257"/>
              <dgm:constr type="t" for="ch" forName="Child4" refType="h" fact="0.2"/>
              <dgm:constr type="w" for="ch" forName="Child4" refType="w" fact="0.1747"/>
              <dgm:constr type="h" for="ch" forName="Child4" refType="h" fact="0.75"/>
              <dgm:constr type="l" for="ch" forName="Parent4" refType="w" fact="0.6003"/>
              <dgm:constr type="t" for="ch" forName="Parent4" refType="h" fact="0.025"/>
              <dgm:constr type="w" for="ch" forName="Parent4" refType="w" fact="0.2001"/>
              <dgm:constr type="h" for="ch" forName="Parent4" refType="h" fact="0.175"/>
              <dgm:constr type="l" for="ch" forName="ChildAccent5" refType="w" fact="0.7999"/>
              <dgm:constr type="t" for="ch" forName="ChildAccent5" refType="h" fact="0.2"/>
              <dgm:constr type="w" for="ch" forName="ChildAccent5" refType="w" fact="0.2001"/>
              <dgm:constr type="h" for="ch" forName="ChildAccent5" refType="h" fact="0.8"/>
              <dgm:constr type="l" for="ch" forName="Child5" refType="w" fact="0.8253"/>
              <dgm:constr type="t" for="ch" forName="Child5" refType="h" fact="0.2"/>
              <dgm:constr type="w" for="ch" forName="Child5" refType="w" fact="0.1747"/>
              <dgm:constr type="h" for="ch" forName="Child5" refType="h" fact="0.8"/>
              <dgm:constr type="l" for="ch" forName="Parent5" refType="w" fact="0.7999"/>
              <dgm:constr type="t" for="ch" forName="Parent5" refType="h" fact="0"/>
              <dgm:constr type="w" for="ch" forName="Parent5" refType="w" fact="0.2001"/>
              <dgm:constr type="h" for="ch" forName="Parent5" refType="h" fact="0.2"/>
            </dgm:constrLst>
          </dgm:if>
          <dgm:if name="Name9" axis="ch" ptType="node" func="cnt" op="equ" val="6">
            <dgm:alg type="composite">
              <dgm:param type="ar" val="1.756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ChildAccent1" refType="w" fact="0"/>
              <dgm:constr type="t" for="ch" forName="ChildAccent1" refType="h" fact="0.2087"/>
              <dgm:constr type="w" for="ch" forName="ChildAccent1" refType="w" fact="0.167"/>
              <dgm:constr type="h" for="ch" forName="ChildAccent1" refType="h" fact="0.5586"/>
              <dgm:constr type="l" for="ch" forName="Child1" refType="w" fact="0.0212"/>
              <dgm:constr type="t" for="ch" forName="Child1" refType="h" fact="0.2087"/>
              <dgm:constr type="w" for="ch" forName="Child1" refType="w" fact="0.1458"/>
              <dgm:constr type="h" for="ch" forName="Child1" refType="h" fact="0.5586"/>
              <dgm:constr type="l" for="ch" forName="Parent1" refType="w" fact="0"/>
              <dgm:constr type="t" for="ch" forName="Parent1" refType="h" fact="0.1156"/>
              <dgm:constr type="w" for="ch" forName="Parent1" refType="w" fact="0.167"/>
              <dgm:constr type="h" for="ch" forName="Parent1" refType="h" fact="0.0931"/>
              <dgm:constr type="l" for="ch" forName="ChildAccent2" refType="w" fact="0.167"/>
              <dgm:constr type="t" for="ch" forName="ChildAccent2" refType="h" fact="0.2087"/>
              <dgm:constr type="w" for="ch" forName="ChildAccent2" refType="w" fact="0.167"/>
              <dgm:constr type="h" for="ch" forName="ChildAccent2" refType="h" fact="0.6051"/>
              <dgm:constr type="l" for="ch" forName="Child2" refType="w" fact="0.1888"/>
              <dgm:constr type="t" for="ch" forName="Child2" refType="h" fact="0.2087"/>
              <dgm:constr type="w" for="ch" forName="Child2" refType="w" fact="0.1458"/>
              <dgm:constr type="h" for="ch" forName="Child2" refType="h" fact="0.6051"/>
              <dgm:constr type="l" for="ch" forName="Parent2" refType="w" fact="0.167"/>
              <dgm:constr type="t" for="ch" forName="Parent2" refType="h" fact="0.0923"/>
              <dgm:constr type="w" for="ch" forName="Parent2" refType="w" fact="0.167"/>
              <dgm:constr type="h" for="ch" forName="Parent2" refType="h" fact="0.1164"/>
              <dgm:constr type="l" for="ch" forName="ChildAccent3" refType="w" fact="0.3339"/>
              <dgm:constr type="t" for="ch" forName="ChildAccent3" refType="h" fact="0.2087"/>
              <dgm:constr type="w" for="ch" forName="ChildAccent3" refType="w" fact="0.167"/>
              <dgm:constr type="h" for="ch" forName="ChildAccent3" refType="h" fact="0.6517"/>
              <dgm:constr type="l" for="ch" forName="Child3" refType="w" fact="0.3551"/>
              <dgm:constr type="t" for="ch" forName="Child3" refType="h" fact="0.2087"/>
              <dgm:constr type="w" for="ch" forName="Child3" refType="w" fact="0.1458"/>
              <dgm:constr type="h" for="ch" forName="Child3" refType="h" fact="0.6517"/>
              <dgm:constr type="l" for="ch" forName="Parent3" refType="w" fact="0.3339"/>
              <dgm:constr type="t" for="ch" forName="Parent3" refType="h" fact="0.0698"/>
              <dgm:constr type="w" for="ch" forName="Parent3" refType="w" fact="0.167"/>
              <dgm:constr type="h" for="ch" forName="Parent3" refType="h" fact="0.1396"/>
              <dgm:constr type="l" for="ch" forName="ChildAccent4" refType="w" fact="0.5009"/>
              <dgm:constr type="t" for="ch" forName="ChildAccent4" refType="h" fact="0.2087"/>
              <dgm:constr type="w" for="ch" forName="ChildAccent4" refType="w" fact="0.167"/>
              <dgm:constr type="h" for="ch" forName="ChildAccent4" refType="h" fact="0.6982"/>
              <dgm:constr type="l" for="ch" forName="Child4" refType="w" fact="0.5221"/>
              <dgm:constr type="t" for="ch" forName="Child4" refType="h" fact="0.2087"/>
              <dgm:constr type="w" for="ch" forName="Child4" refType="w" fact="0.1458"/>
              <dgm:constr type="h" for="ch" forName="Child4" refType="h" fact="0.6982"/>
              <dgm:constr type="l" for="ch" forName="Parent4" refType="w" fact="0.501"/>
              <dgm:constr type="t" for="ch" forName="Parent4" refType="h" fact="0.0458"/>
              <dgm:constr type="w" for="ch" forName="Parent4" refType="w" fact="0.167"/>
              <dgm:constr type="h" for="ch" forName="Parent4" refType="h" fact="0.1629"/>
              <dgm:constr type="l" for="ch" forName="ChildAccent5" refType="w" fact="0.6674"/>
              <dgm:constr type="t" for="ch" forName="ChildAccent5" refType="h" fact="0.2087"/>
              <dgm:constr type="w" for="ch" forName="ChildAccent5" refType="w" fact="0.167"/>
              <dgm:constr type="h" for="ch" forName="ChildAccent5" refType="h" fact="0.7448"/>
              <dgm:constr type="l" for="ch" forName="Child5" refType="w" fact="0.6886"/>
              <dgm:constr type="t" for="ch" forName="Child5" refType="h" fact="0.2087"/>
              <dgm:constr type="w" for="ch" forName="Child5" refType="w" fact="0.1458"/>
              <dgm:constr type="h" for="ch" forName="Child5" refType="h" fact="0.7448"/>
              <dgm:constr type="l" for="ch" forName="Parent5" refType="w" fact="0.668"/>
              <dgm:constr type="t" for="ch" forName="Parent5" refType="h" fact="0.0225"/>
              <dgm:constr type="w" for="ch" forName="Parent5" refType="w" fact="0.167"/>
              <dgm:constr type="h" for="ch" forName="Parent5" refType="h" fact="0.1862"/>
              <dgm:constr type="l" for="ch" forName="ChildAccent6" refType="w" fact="0.833"/>
              <dgm:constr type="t" for="ch" forName="ChildAccent6" refType="h" fact="0.2087"/>
              <dgm:constr type="w" for="ch" forName="ChildAccent6" refType="w" fact="0.167"/>
              <dgm:constr type="h" for="ch" forName="ChildAccent6" refType="h" fact="0.7913"/>
              <dgm:constr type="l" for="ch" forName="Child6" refType="w" fact="0.8542"/>
              <dgm:constr type="t" for="ch" forName="Child6" refType="h" fact="0.2087"/>
              <dgm:constr type="w" for="ch" forName="Child6" refType="w" fact="0.1458"/>
              <dgm:constr type="h" for="ch" forName="Child6" refType="h" fact="0.7913"/>
              <dgm:constr type="l" for="ch" forName="Parent6" refType="w" fact="0.835"/>
              <dgm:constr type="t" for="ch" forName="Parent6" refType="h" fact="0"/>
              <dgm:constr type="w" for="ch" forName="Parent6" refType="w" fact="0.165"/>
              <dgm:constr type="h" for="ch" forName="Parent6" refType="h" fact="0.2095"/>
            </dgm:constrLst>
          </dgm:if>
          <dgm:else name="Name10">
            <dgm:alg type="composite">
              <dgm:param type="ar" val="1.91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ChildAccent1" refType="w" fact="0"/>
              <dgm:constr type="t" for="ch" forName="ChildAccent1" refType="h" fact="0.2168"/>
              <dgm:constr type="w" for="ch" forName="ChildAccent1" refType="w" fact="0.1432"/>
              <dgm:constr type="h" for="ch" forName="ChildAccent1" refType="h" fact="0.5221"/>
              <dgm:constr type="l" for="ch" forName="Child1" refType="w" fact="0.0182"/>
              <dgm:constr type="t" for="ch" forName="Child1" refType="h" fact="0.2168"/>
              <dgm:constr type="w" for="ch" forName="Child1" refType="w" fact="0.125"/>
              <dgm:constr type="h" for="ch" forName="Child1" refType="h" fact="0.5221"/>
              <dgm:constr type="l" for="ch" forName="Parent1" refType="w" fact="0"/>
              <dgm:constr type="t" for="ch" forName="Parent1" refType="h" fact="0.1298"/>
              <dgm:constr type="w" for="ch" forName="Parent1" refType="w" fact="0.1432"/>
              <dgm:constr type="h" for="ch" forName="Parent1" refType="h" fact="0.087"/>
              <dgm:constr type="l" for="ch" forName="ChildAccent2" refType="w" fact="0.1432"/>
              <dgm:constr type="t" for="ch" forName="ChildAccent2" refType="h" fact="0.2168"/>
              <dgm:constr type="w" for="ch" forName="ChildAccent2" refType="w" fact="0.1432"/>
              <dgm:constr type="h" for="ch" forName="ChildAccent2" refType="h" fact="0.5656"/>
              <dgm:constr type="l" for="ch" forName="Child2" refType="w" fact="0.1614"/>
              <dgm:constr type="t" for="ch" forName="Child2" refType="h" fact="0.2168"/>
              <dgm:constr type="w" for="ch" forName="Child2" refType="w" fact="0.125"/>
              <dgm:constr type="h" for="ch" forName="Child2" refType="h" fact="0.5656"/>
              <dgm:constr type="l" for="ch" forName="Parent2" refType="w" fact="0.1432"/>
              <dgm:constr type="t" for="ch" forName="Parent2" refType="h" fact="0.108"/>
              <dgm:constr type="w" for="ch" forName="Parent2" refType="w" fact="0.1432"/>
              <dgm:constr type="h" for="ch" forName="Parent2" refType="h" fact="0.1088"/>
              <dgm:constr type="l" for="ch" forName="ChildAccent3" refType="w" fact="0.2865"/>
              <dgm:constr type="t" for="ch" forName="ChildAccent3" refType="h" fact="0.2168"/>
              <dgm:constr type="w" for="ch" forName="ChildAccent3" refType="w" fact="0.1432"/>
              <dgm:constr type="h" for="ch" forName="ChildAccent3" refType="h" fact="0.6091"/>
              <dgm:constr type="l" for="ch" forName="Child3" refType="w" fact="0.3047"/>
              <dgm:constr type="t" for="ch" forName="Child3" refType="h" fact="0.2168"/>
              <dgm:constr type="w" for="ch" forName="Child3" refType="w" fact="0.125"/>
              <dgm:constr type="h" for="ch" forName="Child3" refType="h" fact="0.6091"/>
              <dgm:constr type="l" for="ch" forName="Parent3" refType="w" fact="0.2865"/>
              <dgm:constr type="t" for="ch" forName="Parent3" refType="h" fact="0.087"/>
              <dgm:constr type="w" for="ch" forName="Parent3" refType="w" fact="0.1432"/>
              <dgm:constr type="h" for="ch" forName="Parent3" refType="h" fact="0.1305"/>
              <dgm:constr type="l" for="ch" forName="ChildAccent4" refType="w" fact="0.4297"/>
              <dgm:constr type="t" for="ch" forName="ChildAccent4" refType="h" fact="0.2168"/>
              <dgm:constr type="w" for="ch" forName="ChildAccent4" refType="w" fact="0.1432"/>
              <dgm:constr type="h" for="ch" forName="ChildAccent4" refType="h" fact="0.6526"/>
              <dgm:constr type="l" for="ch" forName="Child4" refType="w" fact="0.4479"/>
              <dgm:constr type="t" for="ch" forName="Child4" refType="h" fact="0.2168"/>
              <dgm:constr type="w" for="ch" forName="Child4" refType="w" fact="0.125"/>
              <dgm:constr type="h" for="ch" forName="Child4" refType="h" fact="0.6526"/>
              <dgm:constr type="l" for="ch" forName="Parent4" refType="w" fact="0.4297"/>
              <dgm:constr type="t" for="ch" forName="Parent4" refType="h" fact="0.0645"/>
              <dgm:constr type="w" for="ch" forName="Parent4" refType="w" fact="0.1432"/>
              <dgm:constr type="h" for="ch" forName="Parent4" refType="h" fact="0.1523"/>
              <dgm:constr type="l" for="ch" forName="ChildAccent5" refType="w" fact="0.5726"/>
              <dgm:constr type="t" for="ch" forName="ChildAccent5" refType="h" fact="0.2168"/>
              <dgm:constr type="w" for="ch" forName="ChildAccent5" refType="w" fact="0.1432"/>
              <dgm:constr type="h" for="ch" forName="ChildAccent5" refType="h" fact="0.6962"/>
              <dgm:constr type="l" for="ch" forName="Child5" refType="w" fact="0.5908"/>
              <dgm:constr type="t" for="ch" forName="Child5" refType="h" fact="0.2168"/>
              <dgm:constr type="w" for="ch" forName="Child5" refType="w" fact="0.125"/>
              <dgm:constr type="h" for="ch" forName="Child5" refType="h" fact="0.6962"/>
              <dgm:constr type="l" for="ch" forName="Parent5" refType="w" fact="0.5726"/>
              <dgm:constr type="t" for="ch" forName="Parent5" refType="h" fact="0.0428"/>
              <dgm:constr type="w" for="ch" forName="Parent5" refType="w" fact="0.1432"/>
              <dgm:constr type="h" for="ch" forName="Parent5" refType="h" fact="0.174"/>
              <dgm:constr type="l" for="ch" forName="ChildAccent6" refType="w" fact="0.7147"/>
              <dgm:constr type="t" for="ch" forName="ChildAccent6" refType="h" fact="0.2168"/>
              <dgm:constr type="w" for="ch" forName="ChildAccent6" refType="w" fact="0.1432"/>
              <dgm:constr type="h" for="ch" forName="ChildAccent6" refType="h" fact="0.7397"/>
              <dgm:constr type="l" for="ch" forName="Child6" refType="w" fact="0.7329"/>
              <dgm:constr type="t" for="ch" forName="Child6" refType="h" fact="0.2168"/>
              <dgm:constr type="w" for="ch" forName="Child6" refType="w" fact="0.125"/>
              <dgm:constr type="h" for="ch" forName="Child6" refType="h" fact="0.7397"/>
              <dgm:constr type="l" for="ch" forName="Parent6" refType="w" fact="0.716"/>
              <dgm:constr type="t" for="ch" forName="Parent6" refType="h" fact="0.0217"/>
              <dgm:constr type="w" for="ch" forName="Parent6" refType="w" fact="0.1424"/>
              <dgm:constr type="h" for="ch" forName="Parent6" refType="h" fact="0.1958"/>
              <dgm:constr type="l" for="ch" forName="ChildAccent7" refType="w" fact="0.8568"/>
              <dgm:constr type="t" for="ch" forName="ChildAccent7" refType="h" fact="0.2168"/>
              <dgm:constr type="w" for="ch" forName="ChildAccent7" refType="w" fact="0.1432"/>
              <dgm:constr type="h" for="ch" forName="ChildAccent7" refType="h" fact="0.7832"/>
              <dgm:constr type="l" for="ch" forName="Child7" refType="w" fact="0.875"/>
              <dgm:constr type="t" for="ch" forName="Child7" refType="h" fact="0.2168"/>
              <dgm:constr type="w" for="ch" forName="Child7" refType="w" fact="0.125"/>
              <dgm:constr type="h" for="ch" forName="Child7" refType="h" fact="0.7832"/>
              <dgm:constr type="l" for="ch" forName="Parent7" refType="w" fact="0.8577"/>
              <dgm:constr type="t" for="ch" forName="Parent7" refType="h" fact="0"/>
              <dgm:constr type="w" for="ch" forName="Parent7" refType="w" fact="0.1423"/>
              <dgm:constr type="h" for="ch" forName="Parent7" refType="h" fact="0.2175"/>
            </dgm:constrLst>
          </dgm:else>
        </dgm:choose>
      </dgm:if>
      <dgm:else name="Name11">
        <dgm:choose name="Name12">
          <dgm:if name="Name13" axis="ch" ptType="node" func="cnt" op="equ" val="1">
            <dgm:alg type="composite">
              <dgm:param type="ar" val="0.45"/>
            </dgm:alg>
            <dgm:constrLst>
              <dgm:constr type="primFontSz" for="des" forName="Child1" val="65"/>
              <dgm:constr type="primFontSz" for="des" forName="Parent1" val="65"/>
              <dgm:constr type="primFontSz" for="des" forName="Child1" refType="primFontSz" refFor="des" refForName="Parent1" op="lte"/>
              <dgm:constr type="l" for="ch" forName="ChildAccent1" refType="w" fact="0"/>
              <dgm:constr type="t" for="ch" forName="ChildAccent1" refType="h" fact="0.1429"/>
              <dgm:constr type="w" for="ch" forName="ChildAccent1" refType="w"/>
              <dgm:constr type="h" for="ch" forName="ChildAccent1" refType="h" fact="0.8571"/>
              <dgm:constr type="l" for="ch" forName="Child1" refType="w" fact="0"/>
              <dgm:constr type="t" for="ch" forName="Child1" refType="h" fact="0.1429"/>
              <dgm:constr type="w" for="ch" forName="Child1" refType="w" fact="0.873"/>
              <dgm:constr type="h" for="ch" forName="Child1" refType="h" fact="0.8571"/>
              <dgm:constr type="l" for="ch" forName="Parent1" refType="w" fact="0"/>
              <dgm:constr type="t" for="ch" forName="Parent1" refType="h" fact="0"/>
              <dgm:constr type="w" for="ch" forName="Parent1" refType="w"/>
              <dgm:constr type="h" for="ch" forName="Parent1" refType="h" fact="0.1429"/>
            </dgm:constrLst>
          </dgm:if>
          <dgm:if name="Name14" axis="ch" ptType="node" func="cnt" op="equ" val="2">
            <dgm:alg type="composite">
              <dgm:param type="ar" val="0.812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Child2" refType="w" fact="0"/>
              <dgm:constr type="t" for="ch" forName="Child2" refType="h" fact="0.1613"/>
              <dgm:constr type="w" for="ch" forName="Child2" refType="w" fact="0.4365"/>
              <dgm:constr type="h" for="ch" forName="Child2" refType="h" fact="0.8387"/>
              <dgm:constr type="l" for="ch" forName="Child1" refType="w" fact="0.5"/>
              <dgm:constr type="t" for="ch" forName="Child1" refType="h" fact="0.1613"/>
              <dgm:constr type="w" for="ch" forName="Child1" refType="w" fact="0.4365"/>
              <dgm:constr type="h" for="ch" forName="Child1" refType="h" fact="0.7742"/>
              <dgm:constr type="l" for="ch" forName="ChildAccent1" refType="w" fact="0.5"/>
              <dgm:constr type="t" for="ch" forName="ChildAccent1" refType="h" fact="0.1613"/>
              <dgm:constr type="w" for="ch" forName="ChildAccent1" refType="w" fact="0.5"/>
              <dgm:constr type="h" for="ch" forName="ChildAccent1" refType="h" fact="0.7742"/>
              <dgm:constr type="l" for="ch" forName="Parent1" refType="w" fact="0.5"/>
              <dgm:constr type="t" for="ch" forName="Parent1" refType="h" fact="0.0323"/>
              <dgm:constr type="w" for="ch" forName="Parent1" refType="w" fact="0.5"/>
              <dgm:constr type="h" for="ch" forName="Parent1" refType="h" fact="0.129"/>
              <dgm:constr type="l" for="ch" forName="ChildAccent2" refType="w" fact="0"/>
              <dgm:constr type="t" for="ch" forName="ChildAccent2" refType="h" fact="0.1613"/>
              <dgm:constr type="w" for="ch" forName="ChildAccent2" refType="w" fact="0.5"/>
              <dgm:constr type="h" for="ch" forName="ChildAccent2" refType="h" fact="0.8387"/>
              <dgm:constr type="l" for="ch" forName="Parent2" refType="w" fact="0"/>
              <dgm:constr type="t" for="ch" forName="Parent2" refType="h" fact="0"/>
              <dgm:constr type="w" for="ch" forName="Parent2" refType="w" fact="0.5"/>
              <dgm:constr type="h" for="ch" forName="Parent2" refType="h" fact="0.1613"/>
            </dgm:constrLst>
          </dgm:if>
          <dgm:if name="Name15" axis="ch" ptType="node" func="cnt" op="equ" val="3">
            <dgm:alg type="composite">
              <dgm:param type="ar" val="1.112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Child3" refType="w" fact="0"/>
              <dgm:constr type="t" for="ch" forName="Child3" refType="h" fact="0.1757"/>
              <dgm:constr type="w" for="ch" forName="Child3" refType="w" fact="0.291"/>
              <dgm:constr type="h" for="ch" forName="Child3" refType="h" fact="0.8243"/>
              <dgm:constr type="l" for="ch" forName="Child2" refType="w" fact="0.3333"/>
              <dgm:constr type="t" for="ch" forName="Child2" refType="h" fact="0.1757"/>
              <dgm:constr type="w" for="ch" forName="Child2" refType="w" fact="0.291"/>
              <dgm:constr type="h" for="ch" forName="Child2" refType="h" fact="0.7655"/>
              <dgm:constr type="l" for="ch" forName="Child1" refType="w" fact="0.6667"/>
              <dgm:constr type="t" for="ch" forName="Child1" refType="h" fact="0.1757"/>
              <dgm:constr type="w" for="ch" forName="Child1" refType="w" fact="0.291"/>
              <dgm:constr type="h" for="ch" forName="Child1" refType="h" fact="0.7066"/>
              <dgm:constr type="l" for="ch" forName="ChildAccent1" refType="w" fact="0.6667"/>
              <dgm:constr type="t" for="ch" forName="ChildAccent1" refType="h" fact="0.1757"/>
              <dgm:constr type="w" for="ch" forName="ChildAccent1" refType="w" fact="0.3333"/>
              <dgm:constr type="h" for="ch" forName="ChildAccent1" refType="h" fact="0.7066"/>
              <dgm:constr type="l" for="ch" forName="Parent1" refType="w" fact="0.6667"/>
              <dgm:constr type="t" for="ch" forName="Parent1" refType="h" fact="0.0579"/>
              <dgm:constr type="w" for="ch" forName="Parent1" refType="w" fact="0.3333"/>
              <dgm:constr type="h" for="ch" forName="Parent1" refType="h" fact="0.1178"/>
              <dgm:constr type="l" for="ch" forName="ChildAccent2" refType="w" fact="0.3333"/>
              <dgm:constr type="t" for="ch" forName="ChildAccent2" refType="h" fact="0.1757"/>
              <dgm:constr type="w" for="ch" forName="ChildAccent2" refType="w" fact="0.3333"/>
              <dgm:constr type="h" for="ch" forName="ChildAccent2" refType="h" fact="0.7655"/>
              <dgm:constr type="l" for="ch" forName="Parent2" refType="w" fact="0.3333"/>
              <dgm:constr type="t" for="ch" forName="Parent2" refType="h" fact="0.0285"/>
              <dgm:constr type="w" for="ch" forName="Parent2" refType="w" fact="0.3333"/>
              <dgm:constr type="h" for="ch" forName="Parent2" refType="h" fact="0.1472"/>
              <dgm:constr type="l" for="ch" forName="ChildAccent3" refType="w" fact="0"/>
              <dgm:constr type="t" for="ch" forName="ChildAccent3" refType="h" fact="0.1757"/>
              <dgm:constr type="w" for="ch" forName="ChildAccent3" refType="w" fact="0.3333"/>
              <dgm:constr type="h" for="ch" forName="ChildAccent3" refType="h" fact="0.8243"/>
              <dgm:constr type="l" for="ch" forName="Parent3" refType="w" fact="0"/>
              <dgm:constr type="t" for="ch" forName="Parent3" refType="h" fact="0"/>
              <dgm:constr type="w" for="ch" forName="Parent3" refType="w" fact="0.3333"/>
              <dgm:constr type="h" for="ch" forName="Parent3" refType="h" fact="0.176"/>
            </dgm:constrLst>
          </dgm:if>
          <dgm:if name="Name16" axis="ch" ptType="node" func="cnt" op="equ" val="4">
            <dgm:alg type="composite">
              <dgm:param type="ar" val="1.3622"/>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Child4" refType="w" fact="0"/>
              <dgm:constr type="t" for="ch" forName="Child4" refType="h" fact="0.1892"/>
              <dgm:constr type="w" for="ch" forName="Child4" refType="w" fact="0.2183"/>
              <dgm:constr type="h" for="ch" forName="Child4" refType="h" fact="0.8108"/>
              <dgm:constr type="l" for="ch" forName="Child3" refType="w" fact="0.25"/>
              <dgm:constr type="t" for="ch" forName="Child3" refType="h" fact="0.1892"/>
              <dgm:constr type="w" for="ch" forName="Child3" refType="w" fact="0.2183"/>
              <dgm:constr type="h" for="ch" forName="Child3" refType="h" fact="0.7568"/>
              <dgm:constr type="l" for="ch" forName="Child2" refType="w" fact="0.5"/>
              <dgm:constr type="t" for="ch" forName="Child2" refType="h" fact="0.1892"/>
              <dgm:constr type="w" for="ch" forName="Child2" refType="w" fact="0.2183"/>
              <dgm:constr type="h" for="ch" forName="Child2" refType="h" fact="0.7027"/>
              <dgm:constr type="l" for="ch" forName="Child1" refType="w" fact="0.75"/>
              <dgm:constr type="t" for="ch" forName="Child1" refType="h" fact="0.1892"/>
              <dgm:constr type="w" for="ch" forName="Child1" refType="w" fact="0.2183"/>
              <dgm:constr type="h" for="ch" forName="Child1" refType="h" fact="0.6486"/>
              <dgm:constr type="l" for="ch" forName="ChildAccent1" refType="w" fact="0.75"/>
              <dgm:constr type="t" for="ch" forName="ChildAccent1" refType="h" fact="0.1892"/>
              <dgm:constr type="w" for="ch" forName="ChildAccent1" refType="w" fact="0.25"/>
              <dgm:constr type="h" for="ch" forName="ChildAccent1" refType="h" fact="0.6486"/>
              <dgm:constr type="l" for="ch" forName="Parent1" refType="w" fact="0.75"/>
              <dgm:constr type="t" for="ch" forName="Parent1" refType="h" fact="0.0811"/>
              <dgm:constr type="w" for="ch" forName="Parent1" refType="w" fact="0.25"/>
              <dgm:constr type="h" for="ch" forName="Parent1" refType="h" fact="0.1081"/>
              <dgm:constr type="l" for="ch" forName="ChildAccent2" refType="w" fact="0.5"/>
              <dgm:constr type="t" for="ch" forName="ChildAccent2" refType="h" fact="0.1892"/>
              <dgm:constr type="w" for="ch" forName="ChildAccent2" refType="w" fact="0.25"/>
              <dgm:constr type="h" for="ch" forName="ChildAccent2" refType="h" fact="0.7027"/>
              <dgm:constr type="l" for="ch" forName="Parent2" refType="w" fact="0.5"/>
              <dgm:constr type="t" for="ch" forName="Parent2" refType="h" fact="0.0541"/>
              <dgm:constr type="w" for="ch" forName="Parent2" refType="w" fact="0.25"/>
              <dgm:constr type="h" for="ch" forName="Parent2" refType="h" fact="0.1351"/>
              <dgm:constr type="l" for="ch" forName="ChildAccent3" refType="w" fact="0.25"/>
              <dgm:constr type="t" for="ch" forName="ChildAccent3" refType="h" fact="0.1892"/>
              <dgm:constr type="w" for="ch" forName="ChildAccent3" refType="w" fact="0.25"/>
              <dgm:constr type="h" for="ch" forName="ChildAccent3" refType="h" fact="0.7568"/>
              <dgm:constr type="l" for="ch" forName="Parent3" refType="w" fact="0.25"/>
              <dgm:constr type="t" for="ch" forName="Parent3" refType="h" fact="0.0279"/>
              <dgm:constr type="w" for="ch" forName="Parent3" refType="w" fact="0.25"/>
              <dgm:constr type="h" for="ch" forName="Parent3" refType="h" fact="0.161"/>
              <dgm:constr type="l" for="ch" forName="ChildAccent4" refType="w" fact="0"/>
              <dgm:constr type="t" for="ch" forName="ChildAccent4" refType="h" fact="0.1892"/>
              <dgm:constr type="w" for="ch" forName="ChildAccent4" refType="w" fact="0.25"/>
              <dgm:constr type="h" for="ch" forName="ChildAccent4" refType="h" fact="0.8108"/>
              <dgm:constr type="l" for="ch" forName="Parent4" refType="w" fact="0"/>
              <dgm:constr type="t" for="ch" forName="Parent4" refType="h" fact="0"/>
              <dgm:constr type="w" for="ch" forName="Parent4" refType="w" fact="0.25"/>
              <dgm:constr type="h" for="ch" forName="Parent4" refType="h" fact="0.1892"/>
            </dgm:constrLst>
          </dgm:if>
          <dgm:if name="Name17" axis="ch" ptType="node" func="cnt" op="equ" val="5">
            <dgm:alg type="composite">
              <dgm:param type="ar" val="1.5742"/>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Child5" refType="w" fact="0"/>
              <dgm:constr type="t" for="ch" forName="Child5" refType="h" fact="0.2"/>
              <dgm:constr type="w" for="ch" forName="Child5" refType="w" fact="0.1747"/>
              <dgm:constr type="h" for="ch" forName="Child5" refType="h" fact="0.8"/>
              <dgm:constr type="l" for="ch" forName="Child4" refType="w" fact="0.2001"/>
              <dgm:constr type="t" for="ch" forName="Child4" refType="h" fact="0.2"/>
              <dgm:constr type="w" for="ch" forName="Child4" refType="w" fact="0.1747"/>
              <dgm:constr type="h" for="ch" forName="Child4" refType="h" fact="0.75"/>
              <dgm:constr type="l" for="ch" forName="Child3" refType="w" fact="0.4002"/>
              <dgm:constr type="t" for="ch" forName="Child3" refType="h" fact="0.2"/>
              <dgm:constr type="w" for="ch" forName="Child3" refType="w" fact="0.1747"/>
              <dgm:constr type="h" for="ch" forName="Child3" refType="h" fact="0.7"/>
              <dgm:constr type="l" for="ch" forName="Child2" refType="w" fact="0.6003"/>
              <dgm:constr type="t" for="ch" forName="Child2" refType="h" fact="0.2"/>
              <dgm:constr type="w" for="ch" forName="Child2" refType="w" fact="0.1747"/>
              <dgm:constr type="h" for="ch" forName="Child2" refType="h" fact="0.65"/>
              <dgm:constr type="l" for="ch" forName="Child1" refType="w" fact="0.7999"/>
              <dgm:constr type="t" for="ch" forName="Child1" refType="h" fact="0.2"/>
              <dgm:constr type="w" for="ch" forName="Child1" refType="w" fact="0.1747"/>
              <dgm:constr type="h" for="ch" forName="Child1" refType="h" fact="0.6"/>
              <dgm:constr type="l" for="ch" forName="ChildAccent1" refType="w" fact="0.7999"/>
              <dgm:constr type="t" for="ch" forName="ChildAccent1" refType="h" fact="0.2"/>
              <dgm:constr type="w" for="ch" forName="ChildAccent1" refType="w" fact="0.2001"/>
              <dgm:constr type="h" for="ch" forName="ChildAccent1" refType="h" fact="0.6"/>
              <dgm:constr type="l" for="ch" forName="Parent1" refType="w" fact="0.7999"/>
              <dgm:constr type="t" for="ch" forName="Parent1" refType="h" fact="0.1"/>
              <dgm:constr type="w" for="ch" forName="Parent1" refType="w" fact="0.2001"/>
              <dgm:constr type="h" for="ch" forName="Parent1" refType="h" fact="0.1"/>
              <dgm:constr type="l" for="ch" forName="ChildAccent2" refType="w" fact="0.6003"/>
              <dgm:constr type="t" for="ch" forName="ChildAccent2" refType="h" fact="0.2"/>
              <dgm:constr type="w" for="ch" forName="ChildAccent2" refType="w" fact="0.2001"/>
              <dgm:constr type="h" for="ch" forName="ChildAccent2" refType="h" fact="0.65"/>
              <dgm:constr type="l" for="ch" forName="Parent2" refType="w" fact="0.6003"/>
              <dgm:constr type="t" for="ch" forName="Parent2" refType="h" fact="0.075"/>
              <dgm:constr type="w" for="ch" forName="Parent2" refType="w" fact="0.2001"/>
              <dgm:constr type="h" for="ch" forName="Parent2" refType="h" fact="0.125"/>
              <dgm:constr type="l" for="ch" forName="ChildAccent3" refType="w" fact="0.4002"/>
              <dgm:constr type="t" for="ch" forName="ChildAccent3" refType="h" fact="0.2"/>
              <dgm:constr type="w" for="ch" forName="ChildAccent3" refType="w" fact="0.2001"/>
              <dgm:constr type="h" for="ch" forName="ChildAccent3" refType="h" fact="0.7"/>
              <dgm:constr type="l" for="ch" forName="Parent3" refType="w" fact="0.4002"/>
              <dgm:constr type="t" for="ch" forName="Parent3" refType="h" fact="0.0508"/>
              <dgm:constr type="w" for="ch" forName="Parent3" refType="w" fact="0.2001"/>
              <dgm:constr type="h" for="ch" forName="Parent3" refType="h" fact="0.15"/>
              <dgm:constr type="l" for="ch" forName="ChildAccent4" refType="w" fact="0.2001"/>
              <dgm:constr type="t" for="ch" forName="ChildAccent4" refType="h" fact="0.2"/>
              <dgm:constr type="w" for="ch" forName="ChildAccent4" refType="w" fact="0.2001"/>
              <dgm:constr type="h" for="ch" forName="ChildAccent4" refType="h" fact="0.75"/>
              <dgm:constr type="l" for="ch" forName="Parent4" refType="w" fact="0.2001"/>
              <dgm:constr type="t" for="ch" forName="Parent4" refType="h" fact="0.025"/>
              <dgm:constr type="w" for="ch" forName="Parent4" refType="w" fact="0.2001"/>
              <dgm:constr type="h" for="ch" forName="Parent4" refType="h" fact="0.175"/>
              <dgm:constr type="l" for="ch" forName="ChildAccent5" refType="w" fact="0"/>
              <dgm:constr type="t" for="ch" forName="ChildAccent5" refType="h" fact="0.2"/>
              <dgm:constr type="w" for="ch" forName="ChildAccent5" refType="w" fact="0.2001"/>
              <dgm:constr type="h" for="ch" forName="ChildAccent5" refType="h" fact="0.8"/>
              <dgm:constr type="l" for="ch" forName="Parent5" refType="w" fact="0"/>
              <dgm:constr type="t" for="ch" forName="Parent5" refType="h" fact="0"/>
              <dgm:constr type="w" for="ch" forName="Parent5" refType="w" fact="0.2001"/>
              <dgm:constr type="h" for="ch" forName="Parent5" refType="h" fact="0.2"/>
            </dgm:constrLst>
          </dgm:if>
          <dgm:if name="Name18" axis="ch" ptType="node" func="cnt" op="equ" val="6">
            <dgm:alg type="composite">
              <dgm:param type="ar" val="1.756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Child6" refType="w" fact="0"/>
              <dgm:constr type="t" for="ch" forName="Child6" refType="h" fact="0.2087"/>
              <dgm:constr type="w" for="ch" forName="Child6" refType="w" fact="0.1458"/>
              <dgm:constr type="h" for="ch" forName="Child6" refType="h" fact="0.7913"/>
              <dgm:constr type="l" for="ch" forName="Child5" refType="w" fact="0.167"/>
              <dgm:constr type="t" for="ch" forName="Child5" refType="h" fact="0.2087"/>
              <dgm:constr type="w" for="ch" forName="Child5" refType="w" fact="0.1458"/>
              <dgm:constr type="h" for="ch" forName="Child5" refType="h" fact="0.7448"/>
              <dgm:constr type="l" for="ch" forName="Child4" refType="w" fact="0.3339"/>
              <dgm:constr type="t" for="ch" forName="Child4" refType="h" fact="0.2087"/>
              <dgm:constr type="w" for="ch" forName="Child4" refType="w" fact="0.1458"/>
              <dgm:constr type="h" for="ch" forName="Child4" refType="h" fact="0.6982"/>
              <dgm:constr type="l" for="ch" forName="Child3" refType="w" fact="0.5009"/>
              <dgm:constr type="t" for="ch" forName="Child3" refType="h" fact="0.2087"/>
              <dgm:constr type="w" for="ch" forName="Child3" refType="w" fact="0.1458"/>
              <dgm:constr type="h" for="ch" forName="Child3" refType="h" fact="0.6517"/>
              <dgm:constr type="l" for="ch" forName="Child2" refType="w" fact="0.6674"/>
              <dgm:constr type="t" for="ch" forName="Child2" refType="h" fact="0.2087"/>
              <dgm:constr type="w" for="ch" forName="Child2" refType="w" fact="0.1458"/>
              <dgm:constr type="h" for="ch" forName="Child2" refType="h" fact="0.6051"/>
              <dgm:constr type="l" for="ch" forName="Child1" refType="w" fact="0.833"/>
              <dgm:constr type="t" for="ch" forName="Child1" refType="h" fact="0.2087"/>
              <dgm:constr type="w" for="ch" forName="Child1" refType="w" fact="0.1458"/>
              <dgm:constr type="h" for="ch" forName="Child1" refType="h" fact="0.5586"/>
              <dgm:constr type="l" for="ch" forName="ChildAccent1" refType="w" fact="0.833"/>
              <dgm:constr type="t" for="ch" forName="ChildAccent1" refType="h" fact="0.2087"/>
              <dgm:constr type="w" for="ch" forName="ChildAccent1" refType="w" fact="0.167"/>
              <dgm:constr type="h" for="ch" forName="ChildAccent1" refType="h" fact="0.5586"/>
              <dgm:constr type="l" for="ch" forName="Parent1" refType="w" fact="0.833"/>
              <dgm:constr type="t" for="ch" forName="Parent1" refType="h" fact="0.1156"/>
              <dgm:constr type="w" for="ch" forName="Parent1" refType="w" fact="0.167"/>
              <dgm:constr type="h" for="ch" forName="Parent1" refType="h" fact="0.0931"/>
              <dgm:constr type="l" for="ch" forName="ChildAccent2" refType="w" fact="0.6674"/>
              <dgm:constr type="t" for="ch" forName="ChildAccent2" refType="h" fact="0.2087"/>
              <dgm:constr type="w" for="ch" forName="ChildAccent2" refType="w" fact="0.167"/>
              <dgm:constr type="h" for="ch" forName="ChildAccent2" refType="h" fact="0.6051"/>
              <dgm:constr type="l" for="ch" forName="Parent2" refType="w" fact="0.6674"/>
              <dgm:constr type="t" for="ch" forName="Parent2" refType="h" fact="0.0923"/>
              <dgm:constr type="w" for="ch" forName="Parent2" refType="w" fact="0.165"/>
              <dgm:constr type="h" for="ch" forName="Parent2" refType="h" fact="0.1164"/>
              <dgm:constr type="l" for="ch" forName="ChildAccent3" refType="w" fact="0.5009"/>
              <dgm:constr type="t" for="ch" forName="ChildAccent3" refType="h" fact="0.2087"/>
              <dgm:constr type="w" for="ch" forName="ChildAccent3" refType="w" fact="0.167"/>
              <dgm:constr type="h" for="ch" forName="ChildAccent3" refType="h" fact="0.6517"/>
              <dgm:constr type="l" for="ch" forName="Parent3" refType="w" fact="0.5009"/>
              <dgm:constr type="t" for="ch" forName="Parent3" refType="h" fact="0.0698"/>
              <dgm:constr type="w" for="ch" forName="Parent3" refType="w" fact="0.166"/>
              <dgm:constr type="h" for="ch" forName="Parent3" refType="h" fact="0.1396"/>
              <dgm:constr type="l" for="ch" forName="ChildAccent4" refType="w" fact="0.3339"/>
              <dgm:constr type="t" for="ch" forName="ChildAccent4" refType="h" fact="0.2087"/>
              <dgm:constr type="w" for="ch" forName="ChildAccent4" refType="w" fact="0.167"/>
              <dgm:constr type="h" for="ch" forName="ChildAccent4" refType="h" fact="0.6982"/>
              <dgm:constr type="l" for="ch" forName="Parent4" refType="w" fact="0.3339"/>
              <dgm:constr type="t" for="ch" forName="Parent4" refType="h" fact="0.0458"/>
              <dgm:constr type="w" for="ch" forName="Parent4" refType="w" fact="0.167"/>
              <dgm:constr type="h" for="ch" forName="Parent4" refType="h" fact="0.1629"/>
              <dgm:constr type="l" for="ch" forName="ChildAccent5" refType="w" fact="0.167"/>
              <dgm:constr type="t" for="ch" forName="ChildAccent5" refType="h" fact="0.2087"/>
              <dgm:constr type="w" for="ch" forName="ChildAccent5" refType="w" fact="0.167"/>
              <dgm:constr type="h" for="ch" forName="ChildAccent5" refType="h" fact="0.7448"/>
              <dgm:constr type="l" for="ch" forName="Parent5" refType="w" fact="0.167"/>
              <dgm:constr type="t" for="ch" forName="Parent5" refType="h" fact="0.0225"/>
              <dgm:constr type="w" for="ch" forName="Parent5" refType="w" fact="0.167"/>
              <dgm:constr type="h" for="ch" forName="Parent5" refType="h" fact="0.1862"/>
              <dgm:constr type="l" for="ch" forName="ChildAccent6" refType="w" fact="0"/>
              <dgm:constr type="t" for="ch" forName="ChildAccent6" refType="h" fact="0.2087"/>
              <dgm:constr type="w" for="ch" forName="ChildAccent6" refType="w" fact="0.167"/>
              <dgm:constr type="h" for="ch" forName="ChildAccent6" refType="h" fact="0.7913"/>
              <dgm:constr type="l" for="ch" forName="Parent6" refType="w" fact="0"/>
              <dgm:constr type="t" for="ch" forName="Parent6" refType="h" fact="0"/>
              <dgm:constr type="w" for="ch" forName="Parent6" refType="w" fact="0.167"/>
              <dgm:constr type="h" for="ch" forName="Parent6" refType="h" fact="0.2095"/>
            </dgm:constrLst>
          </dgm:if>
          <dgm:else name="Name19">
            <dgm:alg type="composite">
              <dgm:param type="ar" val="1.91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Child7" refType="w" fact="0"/>
              <dgm:constr type="t" for="ch" forName="Child7" refType="h" fact="0.2168"/>
              <dgm:constr type="w" for="ch" forName="Child7" refType="w" fact="0.125"/>
              <dgm:constr type="h" for="ch" forName="Child7" refType="h" fact="0.7832"/>
              <dgm:constr type="l" for="ch" forName="Child6" refType="w" fact="0.1432"/>
              <dgm:constr type="t" for="ch" forName="Child6" refType="h" fact="0.2168"/>
              <dgm:constr type="w" for="ch" forName="Child6" refType="w" fact="0.125"/>
              <dgm:constr type="h" for="ch" forName="Child6" refType="h" fact="0.7397"/>
              <dgm:constr type="l" for="ch" forName="Child5" refType="w" fact="0.2865"/>
              <dgm:constr type="t" for="ch" forName="Child5" refType="h" fact="0.2168"/>
              <dgm:constr type="w" for="ch" forName="Child5" refType="w" fact="0.125"/>
              <dgm:constr type="h" for="ch" forName="Child5" refType="h" fact="0.6962"/>
              <dgm:constr type="l" for="ch" forName="Child4" refType="w" fact="0.4297"/>
              <dgm:constr type="t" for="ch" forName="Child4" refType="h" fact="0.2168"/>
              <dgm:constr type="w" for="ch" forName="Child4" refType="w" fact="0.125"/>
              <dgm:constr type="h" for="ch" forName="Child4" refType="h" fact="0.6526"/>
              <dgm:constr type="l" for="ch" forName="Child3" refType="w" fact="0.5726"/>
              <dgm:constr type="t" for="ch" forName="Child3" refType="h" fact="0.2168"/>
              <dgm:constr type="w" for="ch" forName="Child3" refType="w" fact="0.125"/>
              <dgm:constr type="h" for="ch" forName="Child3" refType="h" fact="0.6091"/>
              <dgm:constr type="l" for="ch" forName="Child2" refType="w" fact="0.7147"/>
              <dgm:constr type="t" for="ch" forName="Child2" refType="h" fact="0.2168"/>
              <dgm:constr type="w" for="ch" forName="Child2" refType="w" fact="0.125"/>
              <dgm:constr type="h" for="ch" forName="Child2" refType="h" fact="0.5656"/>
              <dgm:constr type="l" for="ch" forName="Child1" refType="w" fact="0.8568"/>
              <dgm:constr type="t" for="ch" forName="Child1" refType="h" fact="0.2168"/>
              <dgm:constr type="w" for="ch" forName="Child1" refType="w" fact="0.125"/>
              <dgm:constr type="h" for="ch" forName="Child1" refType="h" fact="0.5221"/>
              <dgm:constr type="l" for="ch" forName="ChildAccent1" refType="w" fact="0.8568"/>
              <dgm:constr type="t" for="ch" forName="ChildAccent1" refType="h" fact="0.2168"/>
              <dgm:constr type="w" for="ch" forName="ChildAccent1" refType="w" fact="0.1432"/>
              <dgm:constr type="h" for="ch" forName="ChildAccent1" refType="h" fact="0.5221"/>
              <dgm:constr type="l" for="ch" forName="Parent1" refType="w" fact="0.8568"/>
              <dgm:constr type="t" for="ch" forName="Parent1" refType="h" fact="0.1298"/>
              <dgm:constr type="w" for="ch" forName="Parent1" refType="w" fact="0.1432"/>
              <dgm:constr type="h" for="ch" forName="Parent1" refType="h" fact="0.087"/>
              <dgm:constr type="l" for="ch" forName="ChildAccent2" refType="w" fact="0.7147"/>
              <dgm:constr type="t" for="ch" forName="ChildAccent2" refType="h" fact="0.2168"/>
              <dgm:constr type="w" for="ch" forName="ChildAccent2" refType="w" fact="0.1432"/>
              <dgm:constr type="h" for="ch" forName="ChildAccent2" refType="h" fact="0.5656"/>
              <dgm:constr type="l" for="ch" forName="Parent2" refType="w" fact="0.7147"/>
              <dgm:constr type="t" for="ch" forName="Parent2" refType="h" fact="0.108"/>
              <dgm:constr type="w" for="ch" forName="Parent2" refType="w" fact="0.1425"/>
              <dgm:constr type="h" for="ch" forName="Parent2" refType="h" fact="0.1088"/>
              <dgm:constr type="l" for="ch" forName="ChildAccent3" refType="w" fact="0.5726"/>
              <dgm:constr type="t" for="ch" forName="ChildAccent3" refType="h" fact="0.2168"/>
              <dgm:constr type="w" for="ch" forName="ChildAccent3" refType="w" fact="0.1432"/>
              <dgm:constr type="h" for="ch" forName="ChildAccent3" refType="h" fact="0.6091"/>
              <dgm:constr type="l" for="ch" forName="Parent3" refType="w" fact="0.5726"/>
              <dgm:constr type="t" for="ch" forName="Parent3" refType="h" fact="0.087"/>
              <dgm:constr type="w" for="ch" forName="Parent3" refType="w" fact="0.142"/>
              <dgm:constr type="h" for="ch" forName="Parent3" refType="h" fact="0.1305"/>
              <dgm:constr type="l" for="ch" forName="ChildAccent4" refType="w" fact="0.4297"/>
              <dgm:constr type="t" for="ch" forName="ChildAccent4" refType="h" fact="0.2168"/>
              <dgm:constr type="w" for="ch" forName="ChildAccent4" refType="w" fact="0.1432"/>
              <dgm:constr type="h" for="ch" forName="ChildAccent4" refType="h" fact="0.6526"/>
              <dgm:constr type="l" for="ch" forName="Parent4" refType="w" fact="0.4297"/>
              <dgm:constr type="t" for="ch" forName="Parent4" refType="h" fact="0.0645"/>
              <dgm:constr type="w" for="ch" forName="Parent4" refType="w" fact="0.1432"/>
              <dgm:constr type="h" for="ch" forName="Parent4" refType="h" fact="0.1523"/>
              <dgm:constr type="l" for="ch" forName="ChildAccent5" refType="w" fact="0.2865"/>
              <dgm:constr type="t" for="ch" forName="ChildAccent5" refType="h" fact="0.2168"/>
              <dgm:constr type="w" for="ch" forName="ChildAccent5" refType="w" fact="0.1432"/>
              <dgm:constr type="h" for="ch" forName="ChildAccent5" refType="h" fact="0.6962"/>
              <dgm:constr type="l" for="ch" forName="Parent5" refType="w" fact="0.2865"/>
              <dgm:constr type="t" for="ch" forName="Parent5" refType="h" fact="0.0428"/>
              <dgm:constr type="w" for="ch" forName="Parent5" refType="w" fact="0.1432"/>
              <dgm:constr type="h" for="ch" forName="Parent5" refType="h" fact="0.174"/>
              <dgm:constr type="l" for="ch" forName="ChildAccent6" refType="w" fact="0.1432"/>
              <dgm:constr type="t" for="ch" forName="ChildAccent6" refType="h" fact="0.2168"/>
              <dgm:constr type="w" for="ch" forName="ChildAccent6" refType="w" fact="0.1432"/>
              <dgm:constr type="h" for="ch" forName="ChildAccent6" refType="h" fact="0.7397"/>
              <dgm:constr type="l" for="ch" forName="Parent6" refType="w" fact="0.1432"/>
              <dgm:constr type="t" for="ch" forName="Parent6" refType="h" fact="0.0217"/>
              <dgm:constr type="w" for="ch" forName="Parent6" refType="w" fact="0.1432"/>
              <dgm:constr type="h" for="ch" forName="Parent6" refType="h" fact="0.1958"/>
              <dgm:constr type="l" for="ch" forName="ChildAccent7" refType="w" fact="0"/>
              <dgm:constr type="t" for="ch" forName="ChildAccent7" refType="h" fact="0.2168"/>
              <dgm:constr type="w" for="ch" forName="ChildAccent7" refType="w" fact="0.1432"/>
              <dgm:constr type="h" for="ch" forName="ChildAccent7" refType="h" fact="0.7832"/>
              <dgm:constr type="l" for="ch" forName="Parent7" refType="w" fact="0"/>
              <dgm:constr type="t" for="ch" forName="Parent7" refType="h" fact="0"/>
              <dgm:constr type="w" for="ch" forName="Parent7" refType="w" fact="0.1432"/>
              <dgm:constr type="h" for="ch" forName="Parent7" refType="h" fact="0.2175"/>
            </dgm:constrLst>
          </dgm:else>
        </dgm:choose>
      </dgm:else>
    </dgm:choose>
    <dgm:forEach name="wrapper" axis="self" ptType="parTrans">
      <dgm:forEach name="accentRepeat" axis="self">
        <dgm:layoutNode name="ChildAccent" styleLbl="alignImgPlace1">
          <dgm:alg type="sp"/>
          <dgm:choose name="Name20">
            <dgm:if name="Name21" axis="followSib" ptType="node" func="cnt" op="equ" val="0">
              <dgm:shape xmlns:r="http://schemas.openxmlformats.org/officeDocument/2006/relationships" type="wedgeRectCallout" r:blip="">
                <dgm:adjLst>
                  <dgm:adj idx="1" val="0"/>
                  <dgm:adj idx="2" val="0"/>
                </dgm:adjLst>
              </dgm:shape>
            </dgm:if>
            <dgm:else name="Name22">
              <dgm:choose name="Name23">
                <dgm:if name="Name24" axis="precedSib" ptType="node" func="cnt" op="equ" val="6">
                  <dgm:shape xmlns:r="http://schemas.openxmlformats.org/officeDocument/2006/relationships" type="wedgeRectCallout" r:blip="">
                    <dgm:adjLst>
                      <dgm:adj idx="1" val="0"/>
                      <dgm:adj idx="2" val="0"/>
                    </dgm:adjLst>
                  </dgm:shape>
                </dgm:if>
                <dgm:else name="Name25">
                  <dgm:choose name="Name26">
                    <dgm:if name="Name27" func="var" arg="dir" op="equ" val="norm">
                      <dgm:shape xmlns:r="http://schemas.openxmlformats.org/officeDocument/2006/relationships" type="wedgeRectCallout" r:blip="">
                        <dgm:adjLst>
                          <dgm:adj idx="1" val="0.625"/>
                          <dgm:adj idx="2" val="0.2083"/>
                        </dgm:adjLst>
                      </dgm:shape>
                    </dgm:if>
                    <dgm:else name="Name28">
                      <dgm:shape xmlns:r="http://schemas.openxmlformats.org/officeDocument/2006/relationships" type="wedgeRectCallout" r:blip="">
                        <dgm:adjLst>
                          <dgm:adj idx="1" val="-0.625"/>
                          <dgm:adj idx="2" val="0.2083"/>
                        </dgm:adjLst>
                      </dgm:shape>
                    </dgm:else>
                  </dgm:choose>
                </dgm:else>
              </dgm:choose>
            </dgm:else>
          </dgm:choose>
          <dgm:presOf axis="des" ptType="node"/>
        </dgm:layoutNode>
      </dgm:forEach>
    </dgm:forEach>
    <dgm:forEach name="Name29" axis="ch" ptType="node" st="7" cnt="1">
      <dgm:layoutNode name="ChildAccent7">
        <dgm:alg type="sp"/>
        <dgm:shape xmlns:r="http://schemas.openxmlformats.org/officeDocument/2006/relationships" r:blip="">
          <dgm:adjLst/>
        </dgm:shape>
        <dgm:presOf/>
        <dgm:constrLst/>
        <dgm:forEach name="Name30" ref="accentRepeat"/>
      </dgm:layoutNode>
      <dgm:layoutNode name="Child7" styleLbl="revTx">
        <dgm:varLst>
          <dgm:chMax val="0"/>
          <dgm:chPref val="0"/>
          <dgm:bulletEnabled val="1"/>
        </dgm:varLst>
        <dgm:choose name="Name31">
          <dgm:if name="Name32" func="var" arg="dir" op="equ" val="norm">
            <dgm:alg type="tx">
              <dgm:param type="parTxLTRAlign" val="r"/>
              <dgm:param type="shpTxLTRAlignCh" val="r"/>
              <dgm:param type="txAnchorVert" val="t"/>
            </dgm:alg>
          </dgm:if>
          <dgm:else name="Name33">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7"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34" axis="ch" ptType="node" st="6" cnt="1">
      <dgm:layoutNode name="ChildAccent6">
        <dgm:alg type="sp"/>
        <dgm:shape xmlns:r="http://schemas.openxmlformats.org/officeDocument/2006/relationships" r:blip="">
          <dgm:adjLst/>
        </dgm:shape>
        <dgm:presOf/>
        <dgm:constrLst/>
        <dgm:forEach name="Name35" ref="accentRepeat"/>
      </dgm:layoutNode>
      <dgm:layoutNode name="Child6" styleLbl="revTx">
        <dgm:varLst>
          <dgm:chMax val="0"/>
          <dgm:chPref val="0"/>
          <dgm:bulletEnabled val="1"/>
        </dgm:varLst>
        <dgm:choose name="Name36">
          <dgm:if name="Name37" func="var" arg="dir" op="equ" val="norm">
            <dgm:alg type="tx">
              <dgm:param type="parTxLTRAlign" val="r"/>
              <dgm:param type="shpTxLTRAlignCh" val="r"/>
              <dgm:param type="txAnchorVert" val="t"/>
            </dgm:alg>
          </dgm:if>
          <dgm:else name="Name38">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6"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39" axis="ch" ptType="node" st="5" cnt="1">
      <dgm:layoutNode name="ChildAccent5">
        <dgm:alg type="sp"/>
        <dgm:shape xmlns:r="http://schemas.openxmlformats.org/officeDocument/2006/relationships" r:blip="">
          <dgm:adjLst/>
        </dgm:shape>
        <dgm:presOf/>
        <dgm:constrLst/>
        <dgm:forEach name="Name40" ref="accentRepeat"/>
      </dgm:layoutNode>
      <dgm:layoutNode name="Child5" styleLbl="revTx">
        <dgm:varLst>
          <dgm:chMax val="0"/>
          <dgm:chPref val="0"/>
          <dgm:bulletEnabled val="1"/>
        </dgm:varLst>
        <dgm:choose name="Name41">
          <dgm:if name="Name42" func="var" arg="dir" op="equ" val="norm">
            <dgm:alg type="tx">
              <dgm:param type="parTxLTRAlign" val="r"/>
              <dgm:param type="shpTxLTRAlignCh" val="r"/>
              <dgm:param type="txAnchorVert" val="t"/>
            </dgm:alg>
          </dgm:if>
          <dgm:else name="Name43">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5"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44" axis="ch" ptType="node" st="4" cnt="1">
      <dgm:layoutNode name="ChildAccent4">
        <dgm:alg type="sp"/>
        <dgm:shape xmlns:r="http://schemas.openxmlformats.org/officeDocument/2006/relationships" r:blip="">
          <dgm:adjLst/>
        </dgm:shape>
        <dgm:presOf/>
        <dgm:constrLst/>
        <dgm:forEach name="Name45" ref="accentRepeat"/>
      </dgm:layoutNode>
      <dgm:layoutNode name="Child4" styleLbl="revTx">
        <dgm:varLst>
          <dgm:chMax val="0"/>
          <dgm:chPref val="0"/>
          <dgm:bulletEnabled val="1"/>
        </dgm:varLst>
        <dgm:choose name="Name46">
          <dgm:if name="Name47" func="var" arg="dir" op="equ" val="norm">
            <dgm:alg type="tx">
              <dgm:param type="parTxLTRAlign" val="r"/>
              <dgm:param type="shpTxLTRAlignCh" val="r"/>
              <dgm:param type="txAnchorVert" val="t"/>
            </dgm:alg>
          </dgm:if>
          <dgm:else name="Name48">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4"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49" axis="ch" ptType="node" st="3" cnt="1">
      <dgm:layoutNode name="ChildAccent3">
        <dgm:alg type="sp"/>
        <dgm:shape xmlns:r="http://schemas.openxmlformats.org/officeDocument/2006/relationships" r:blip="">
          <dgm:adjLst/>
        </dgm:shape>
        <dgm:presOf/>
        <dgm:constrLst/>
        <dgm:forEach name="Name50" ref="accentRepeat"/>
      </dgm:layoutNode>
      <dgm:layoutNode name="Child3" styleLbl="revTx">
        <dgm:varLst>
          <dgm:chMax val="0"/>
          <dgm:chPref val="0"/>
          <dgm:bulletEnabled val="1"/>
        </dgm:varLst>
        <dgm:choose name="Name51">
          <dgm:if name="Name52" func="var" arg="dir" op="equ" val="norm">
            <dgm:alg type="tx">
              <dgm:param type="parTxLTRAlign" val="r"/>
              <dgm:param type="shpTxLTRAlignCh" val="r"/>
              <dgm:param type="txAnchorVert" val="t"/>
            </dgm:alg>
          </dgm:if>
          <dgm:else name="Name53">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3"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54" axis="ch" ptType="node" st="2" cnt="1">
      <dgm:layoutNode name="ChildAccent2">
        <dgm:alg type="sp"/>
        <dgm:shape xmlns:r="http://schemas.openxmlformats.org/officeDocument/2006/relationships" r:blip="">
          <dgm:adjLst/>
        </dgm:shape>
        <dgm:presOf/>
        <dgm:constrLst/>
        <dgm:forEach name="Name55" ref="accentRepeat"/>
      </dgm:layoutNode>
      <dgm:layoutNode name="Child2" styleLbl="revTx">
        <dgm:varLst>
          <dgm:chMax val="0"/>
          <dgm:chPref val="0"/>
          <dgm:bulletEnabled val="1"/>
        </dgm:varLst>
        <dgm:choose name="Name56">
          <dgm:if name="Name57" func="var" arg="dir" op="equ" val="norm">
            <dgm:alg type="tx">
              <dgm:param type="parTxLTRAlign" val="r"/>
              <dgm:param type="shpTxLTRAlignCh" val="r"/>
              <dgm:param type="txAnchorVert" val="t"/>
            </dgm:alg>
          </dgm:if>
          <dgm:else name="Name58">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2"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59" axis="ch" ptType="node" cnt="1">
      <dgm:layoutNode name="ChildAccent1">
        <dgm:alg type="sp"/>
        <dgm:shape xmlns:r="http://schemas.openxmlformats.org/officeDocument/2006/relationships" r:blip="">
          <dgm:adjLst/>
        </dgm:shape>
        <dgm:presOf/>
        <dgm:constrLst/>
        <dgm:forEach name="Name60" ref="accentRepeat"/>
      </dgm:layoutNode>
      <dgm:layoutNode name="Child1" styleLbl="revTx">
        <dgm:varLst>
          <dgm:chMax val="0"/>
          <dgm:chPref val="0"/>
          <dgm:bulletEnabled val="1"/>
        </dgm:varLst>
        <dgm:choose name="Name61">
          <dgm:if name="Name62" func="var" arg="dir" op="equ" val="norm">
            <dgm:alg type="tx">
              <dgm:param type="parTxLTRAlign" val="r"/>
              <dgm:param type="shpTxLTRAlignCh" val="r"/>
              <dgm:param type="txAnchorVert" val="t"/>
            </dgm:alg>
          </dgm:if>
          <dgm:else name="Name63">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1"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CA"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BBA1BEE8-1453-464A-B21C-2FB9ACDA35B8}" type="datetimeFigureOut">
              <a:rPr lang="en-CA"/>
              <a:pPr>
                <a:defRPr/>
              </a:pPr>
              <a:t>14/08/2015</a:t>
            </a:fld>
            <a:endParaRPr lang="fr-CA"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CA"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CA"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CA"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5376E622-0BE4-49CF-8ABD-DCDD2C60324E}" type="slidenum">
              <a:rPr lang="en-CA"/>
              <a:pPr>
                <a:defRPr/>
              </a:pPr>
              <a:t>‹#›</a:t>
            </a:fld>
            <a:endParaRPr lang="fr-CA" dirty="0"/>
          </a:p>
        </p:txBody>
      </p:sp>
    </p:spTree>
    <p:extLst>
      <p:ext uri="{BB962C8B-B14F-4D97-AF65-F5344CB8AC3E}">
        <p14:creationId xmlns:p14="http://schemas.microsoft.com/office/powerpoint/2010/main" val="64300231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CA" altLang="en-US" dirty="0" smtClean="0">
              <a:latin typeface="Arial" pitchFamily="34" charset="0"/>
              <a:ea typeface="Geneva"/>
              <a:cs typeface="Geneva"/>
            </a:endParaRPr>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200">
                <a:solidFill>
                  <a:schemeClr val="tx1"/>
                </a:solidFill>
                <a:latin typeface="Calibri" pitchFamily="34" charset="0"/>
              </a:defRPr>
            </a:lvl1pPr>
            <a:lvl2pPr marL="722313" indent="-277813">
              <a:defRPr sz="1200">
                <a:solidFill>
                  <a:schemeClr val="tx1"/>
                </a:solidFill>
                <a:latin typeface="Calibri" pitchFamily="34" charset="0"/>
              </a:defRPr>
            </a:lvl2pPr>
            <a:lvl3pPr marL="1111250" indent="-222250">
              <a:defRPr sz="1200">
                <a:solidFill>
                  <a:schemeClr val="tx1"/>
                </a:solidFill>
                <a:latin typeface="Calibri" pitchFamily="34" charset="0"/>
              </a:defRPr>
            </a:lvl3pPr>
            <a:lvl4pPr marL="1557338" indent="-222250">
              <a:defRPr sz="1200">
                <a:solidFill>
                  <a:schemeClr val="tx1"/>
                </a:solidFill>
                <a:latin typeface="Calibri" pitchFamily="34" charset="0"/>
              </a:defRPr>
            </a:lvl4pPr>
            <a:lvl5pPr marL="2001838" indent="-222250">
              <a:defRPr sz="1200">
                <a:solidFill>
                  <a:schemeClr val="tx1"/>
                </a:solidFill>
                <a:latin typeface="Calibri" pitchFamily="34" charset="0"/>
              </a:defRPr>
            </a:lvl5pPr>
            <a:lvl6pPr marL="2459038" indent="-222250" eaLnBrk="0" fontAlgn="base" hangingPunct="0">
              <a:spcBef>
                <a:spcPct val="30000"/>
              </a:spcBef>
              <a:spcAft>
                <a:spcPct val="0"/>
              </a:spcAft>
              <a:defRPr sz="1200">
                <a:solidFill>
                  <a:schemeClr val="tx1"/>
                </a:solidFill>
                <a:latin typeface="Calibri" pitchFamily="34" charset="0"/>
              </a:defRPr>
            </a:lvl6pPr>
            <a:lvl7pPr marL="2916238" indent="-222250" eaLnBrk="0" fontAlgn="base" hangingPunct="0">
              <a:spcBef>
                <a:spcPct val="30000"/>
              </a:spcBef>
              <a:spcAft>
                <a:spcPct val="0"/>
              </a:spcAft>
              <a:defRPr sz="1200">
                <a:solidFill>
                  <a:schemeClr val="tx1"/>
                </a:solidFill>
                <a:latin typeface="Calibri" pitchFamily="34" charset="0"/>
              </a:defRPr>
            </a:lvl7pPr>
            <a:lvl8pPr marL="3373438" indent="-222250" eaLnBrk="0" fontAlgn="base" hangingPunct="0">
              <a:spcBef>
                <a:spcPct val="30000"/>
              </a:spcBef>
              <a:spcAft>
                <a:spcPct val="0"/>
              </a:spcAft>
              <a:defRPr sz="1200">
                <a:solidFill>
                  <a:schemeClr val="tx1"/>
                </a:solidFill>
                <a:latin typeface="Calibri" pitchFamily="34" charset="0"/>
              </a:defRPr>
            </a:lvl8pPr>
            <a:lvl9pPr marL="3830638" indent="-222250" eaLnBrk="0" fontAlgn="base" hangingPunct="0">
              <a:spcBef>
                <a:spcPct val="30000"/>
              </a:spcBef>
              <a:spcAft>
                <a:spcPct val="0"/>
              </a:spcAft>
              <a:defRPr sz="1200">
                <a:solidFill>
                  <a:schemeClr val="tx1"/>
                </a:solidFill>
                <a:latin typeface="Calibri" pitchFamily="34" charset="0"/>
              </a:defRPr>
            </a:lvl9pPr>
          </a:lstStyle>
          <a:p>
            <a:pPr eaLnBrk="0" fontAlgn="base" hangingPunct="0">
              <a:spcBef>
                <a:spcPct val="0"/>
              </a:spcBef>
              <a:spcAft>
                <a:spcPct val="0"/>
              </a:spcAft>
            </a:pPr>
            <a:fld id="{FCD9D0B4-5F2A-44DB-B499-7F9E9D91BF7A}" type="slidenum">
              <a:rPr lang="en-US" altLang="en-US" baseline="-25000" smtClean="0">
                <a:latin typeface="Arial" pitchFamily="34" charset="0"/>
                <a:ea typeface="Geneva"/>
                <a:cs typeface="Geneva"/>
              </a:rPr>
              <a:pPr eaLnBrk="0" fontAlgn="base" hangingPunct="0">
                <a:spcBef>
                  <a:spcPct val="0"/>
                </a:spcBef>
                <a:spcAft>
                  <a:spcPct val="0"/>
                </a:spcAft>
              </a:pPr>
              <a:t>2</a:t>
            </a:fld>
            <a:endParaRPr lang="fr-CA" altLang="en-US" baseline="-25000" dirty="0" smtClean="0">
              <a:latin typeface="Arial" pitchFamily="34" charset="0"/>
              <a:ea typeface="Geneva"/>
              <a:cs typeface="Geneva"/>
            </a:endParaRPr>
          </a:p>
        </p:txBody>
      </p:sp>
    </p:spTree>
    <p:extLst>
      <p:ext uri="{BB962C8B-B14F-4D97-AF65-F5344CB8AC3E}">
        <p14:creationId xmlns:p14="http://schemas.microsoft.com/office/powerpoint/2010/main" val="40993900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376E622-0BE4-49CF-8ABD-DCDD2C60324E}" type="slidenum">
              <a:rPr lang="en-CA" smtClean="0"/>
              <a:pPr>
                <a:defRPr/>
              </a:pPr>
              <a:t>15</a:t>
            </a:fld>
            <a:endParaRPr lang="fr-CA" dirty="0"/>
          </a:p>
        </p:txBody>
      </p:sp>
    </p:spTree>
    <p:extLst>
      <p:ext uri="{BB962C8B-B14F-4D97-AF65-F5344CB8AC3E}">
        <p14:creationId xmlns:p14="http://schemas.microsoft.com/office/powerpoint/2010/main" val="4373458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200">
                <a:solidFill>
                  <a:schemeClr val="tx1"/>
                </a:solidFill>
                <a:latin typeface="Calibri" pitchFamily="34" charset="0"/>
              </a:defRPr>
            </a:lvl1pPr>
            <a:lvl2pPr marL="742950" indent="-285750">
              <a:defRPr sz="1200">
                <a:solidFill>
                  <a:schemeClr val="tx1"/>
                </a:solidFill>
                <a:latin typeface="Calibri" pitchFamily="34" charset="0"/>
              </a:defRPr>
            </a:lvl2pPr>
            <a:lvl3pPr marL="1143000" indent="-228600">
              <a:defRPr sz="1200">
                <a:solidFill>
                  <a:schemeClr val="tx1"/>
                </a:solidFill>
                <a:latin typeface="Calibri" pitchFamily="34" charset="0"/>
              </a:defRPr>
            </a:lvl3pPr>
            <a:lvl4pPr marL="1600200" indent="-228600">
              <a:defRPr sz="1200">
                <a:solidFill>
                  <a:schemeClr val="tx1"/>
                </a:solidFill>
                <a:latin typeface="Calibri" pitchFamily="34" charset="0"/>
              </a:defRPr>
            </a:lvl4pPr>
            <a:lvl5pPr marL="2057400" indent="-228600">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fontAlgn="base">
              <a:spcBef>
                <a:spcPct val="0"/>
              </a:spcBef>
              <a:spcAft>
                <a:spcPct val="0"/>
              </a:spcAft>
            </a:pPr>
            <a:fld id="{8E29689A-955C-42BD-AEF9-AB13355460F1}" type="slidenum">
              <a:rPr lang="en-CA" altLang="en-US" smtClean="0">
                <a:solidFill>
                  <a:srgbClr val="000000"/>
                </a:solidFill>
                <a:ea typeface="MS PGothic" pitchFamily="34" charset="-128"/>
              </a:rPr>
              <a:pPr fontAlgn="base">
                <a:spcBef>
                  <a:spcPct val="0"/>
                </a:spcBef>
                <a:spcAft>
                  <a:spcPct val="0"/>
                </a:spcAft>
              </a:pPr>
              <a:t>16</a:t>
            </a:fld>
            <a:endParaRPr lang="fr-CA" altLang="en-US" dirty="0" smtClean="0">
              <a:solidFill>
                <a:srgbClr val="000000"/>
              </a:solidFill>
              <a:ea typeface="MS PGothic" pitchFamily="34" charset="-128"/>
            </a:endParaRPr>
          </a:p>
        </p:txBody>
      </p:sp>
      <p:sp>
        <p:nvSpPr>
          <p:cNvPr id="6963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CA" altLang="en-US" dirty="0" smtClean="0">
              <a:ea typeface="Geneva"/>
              <a:cs typeface="Geneva"/>
            </a:endParaRPr>
          </a:p>
        </p:txBody>
      </p:sp>
    </p:spTree>
    <p:extLst>
      <p:ext uri="{BB962C8B-B14F-4D97-AF65-F5344CB8AC3E}">
        <p14:creationId xmlns:p14="http://schemas.microsoft.com/office/powerpoint/2010/main" val="25513954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200">
                <a:solidFill>
                  <a:schemeClr val="tx1"/>
                </a:solidFill>
                <a:latin typeface="Calibri" pitchFamily="34" charset="0"/>
              </a:defRPr>
            </a:lvl1pPr>
            <a:lvl2pPr marL="742950" indent="-285750">
              <a:defRPr sz="1200">
                <a:solidFill>
                  <a:schemeClr val="tx1"/>
                </a:solidFill>
                <a:latin typeface="Calibri" pitchFamily="34" charset="0"/>
              </a:defRPr>
            </a:lvl2pPr>
            <a:lvl3pPr marL="1143000" indent="-228600">
              <a:defRPr sz="1200">
                <a:solidFill>
                  <a:schemeClr val="tx1"/>
                </a:solidFill>
                <a:latin typeface="Calibri" pitchFamily="34" charset="0"/>
              </a:defRPr>
            </a:lvl3pPr>
            <a:lvl4pPr marL="1600200" indent="-228600">
              <a:defRPr sz="1200">
                <a:solidFill>
                  <a:schemeClr val="tx1"/>
                </a:solidFill>
                <a:latin typeface="Calibri" pitchFamily="34" charset="0"/>
              </a:defRPr>
            </a:lvl4pPr>
            <a:lvl5pPr marL="2057400" indent="-228600">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fontAlgn="base">
              <a:spcBef>
                <a:spcPct val="0"/>
              </a:spcBef>
              <a:spcAft>
                <a:spcPct val="0"/>
              </a:spcAft>
            </a:pPr>
            <a:fld id="{6CFEC26E-F3A5-4557-9D3E-944DC545EC3E}" type="slidenum">
              <a:rPr lang="en-CA" altLang="en-US" smtClean="0">
                <a:solidFill>
                  <a:srgbClr val="000000"/>
                </a:solidFill>
                <a:ea typeface="MS PGothic" pitchFamily="34" charset="-128"/>
              </a:rPr>
              <a:pPr fontAlgn="base">
                <a:spcBef>
                  <a:spcPct val="0"/>
                </a:spcBef>
                <a:spcAft>
                  <a:spcPct val="0"/>
                </a:spcAft>
              </a:pPr>
              <a:t>4</a:t>
            </a:fld>
            <a:endParaRPr lang="fr-CA" altLang="en-US" dirty="0" smtClean="0">
              <a:solidFill>
                <a:srgbClr val="000000"/>
              </a:solidFill>
              <a:ea typeface="MS PGothic" pitchFamily="34" charset="-128"/>
            </a:endParaRPr>
          </a:p>
        </p:txBody>
      </p:sp>
      <p:sp>
        <p:nvSpPr>
          <p:cNvPr id="5734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627" name="Rectangle 3"/>
          <p:cNvSpPr>
            <a:spLocks noGrp="1" noChangeArrowheads="1"/>
          </p:cNvSpPr>
          <p:nvPr>
            <p:ph type="body" idx="1"/>
          </p:nvPr>
        </p:nvSpPr>
        <p:spPr/>
        <p:txBody>
          <a:bodyPr/>
          <a:lstStyle/>
          <a:p>
            <a:pPr eaLnBrk="1" fontAlgn="auto" hangingPunct="1">
              <a:spcBef>
                <a:spcPts val="0"/>
              </a:spcBef>
              <a:spcAft>
                <a:spcPts val="0"/>
              </a:spcAft>
              <a:defRPr/>
            </a:pPr>
            <a:endParaRPr lang="en-CA" dirty="0"/>
          </a:p>
        </p:txBody>
      </p:sp>
    </p:spTree>
    <p:extLst>
      <p:ext uri="{BB962C8B-B14F-4D97-AF65-F5344CB8AC3E}">
        <p14:creationId xmlns:p14="http://schemas.microsoft.com/office/powerpoint/2010/main" val="19325892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a:buFont typeface="Arial" panose="020B0604020202020204" pitchFamily="34" charset="0"/>
              <a:buChar char="•"/>
            </a:pPr>
            <a:r>
              <a:rPr lang="fr-CA" baseline="0" noProof="0" dirty="0" smtClean="0"/>
              <a:t>Recevoir la demande</a:t>
            </a:r>
          </a:p>
          <a:p>
            <a:pPr marL="174708" indent="-174708">
              <a:buFont typeface="Arial" panose="020B0604020202020204" pitchFamily="34" charset="0"/>
              <a:buChar char="•"/>
            </a:pPr>
            <a:r>
              <a:rPr lang="fr-CA" baseline="0" noProof="0" dirty="0" smtClean="0"/>
              <a:t>Traiter la demande</a:t>
            </a:r>
          </a:p>
          <a:p>
            <a:pPr marL="174708" indent="-174708">
              <a:buFont typeface="Arial" panose="020B0604020202020204" pitchFamily="34" charset="0"/>
              <a:buChar char="•"/>
            </a:pPr>
            <a:r>
              <a:rPr lang="fr-CA" baseline="0" noProof="0" dirty="0" smtClean="0"/>
              <a:t>Déterminer la meilleure option</a:t>
            </a:r>
          </a:p>
          <a:p>
            <a:pPr marL="174708" indent="-174708">
              <a:buFont typeface="Arial" panose="020B0604020202020204" pitchFamily="34" charset="0"/>
              <a:buChar char="•"/>
            </a:pPr>
            <a:r>
              <a:rPr lang="fr-CA" baseline="0" noProof="0" dirty="0" smtClean="0"/>
              <a:t>Soumettre l’option au client</a:t>
            </a:r>
          </a:p>
          <a:p>
            <a:pPr marL="174708" indent="-174708">
              <a:buFont typeface="Arial" panose="020B0604020202020204" pitchFamily="34" charset="0"/>
              <a:buChar char="•"/>
            </a:pPr>
            <a:r>
              <a:rPr lang="fr-CA" baseline="0" noProof="0" dirty="0" smtClean="0"/>
              <a:t>Veiller à ce que la demande soit complète</a:t>
            </a:r>
          </a:p>
          <a:p>
            <a:pPr marL="174708" indent="-174708">
              <a:buFont typeface="Arial" panose="020B0604020202020204" pitchFamily="34" charset="0"/>
              <a:buChar char="•"/>
            </a:pPr>
            <a:r>
              <a:rPr lang="fr-CA" baseline="0" noProof="0" dirty="0" smtClean="0"/>
              <a:t>Déterminer le temps de traitement de la demande</a:t>
            </a:r>
          </a:p>
          <a:p>
            <a:pPr marL="174708" indent="-174708">
              <a:buFont typeface="Arial" panose="020B0604020202020204" pitchFamily="34" charset="0"/>
              <a:buChar char="•"/>
            </a:pPr>
            <a:r>
              <a:rPr lang="fr-CA" baseline="0" noProof="0" dirty="0" smtClean="0"/>
              <a:t>Évaluer l’emplacement géographique</a:t>
            </a:r>
          </a:p>
          <a:p>
            <a:pPr marL="174708" indent="-174708">
              <a:buFont typeface="Arial" panose="020B0604020202020204" pitchFamily="34" charset="0"/>
              <a:buChar char="•"/>
            </a:pPr>
            <a:r>
              <a:rPr lang="fr-CA" baseline="0" noProof="0" dirty="0" smtClean="0"/>
              <a:t>Créer une feuille de résumé</a:t>
            </a:r>
          </a:p>
          <a:p>
            <a:pPr marL="174708" indent="-174708">
              <a:buFont typeface="Arial" panose="020B0604020202020204" pitchFamily="34" charset="0"/>
              <a:buChar char="•"/>
            </a:pPr>
            <a:r>
              <a:rPr lang="fr-CA" baseline="0" noProof="0" dirty="0" smtClean="0">
                <a:solidFill>
                  <a:schemeClr val="tx1"/>
                </a:solidFill>
              </a:rPr>
              <a:t>Imprimer la feuille de résumé TPS</a:t>
            </a:r>
          </a:p>
          <a:p>
            <a:pPr marL="174708" indent="-174708">
              <a:buFont typeface="Arial" panose="020B0604020202020204" pitchFamily="34" charset="0"/>
              <a:buChar char="•"/>
            </a:pPr>
            <a:r>
              <a:rPr lang="fr-CA" baseline="0" noProof="0" dirty="0" smtClean="0"/>
              <a:t>Refléter le temps de traitement de la demande et l’emplacement géographique</a:t>
            </a:r>
          </a:p>
          <a:p>
            <a:pPr marL="174708" indent="-174708">
              <a:buFont typeface="Arial" panose="020B0604020202020204" pitchFamily="34" charset="0"/>
              <a:buChar char="•"/>
            </a:pPr>
            <a:r>
              <a:rPr lang="fr-CA" baseline="0" noProof="0" dirty="0" smtClean="0"/>
              <a:t>Inscrire le nom de l’employé</a:t>
            </a:r>
          </a:p>
          <a:p>
            <a:pPr marL="174708" indent="-174708">
              <a:buFont typeface="Arial" panose="020B0604020202020204" pitchFamily="34" charset="0"/>
              <a:buChar char="•"/>
            </a:pPr>
            <a:r>
              <a:rPr lang="fr-CA" baseline="0" noProof="0" dirty="0" smtClean="0"/>
              <a:t>Signer et dater</a:t>
            </a:r>
          </a:p>
          <a:p>
            <a:endParaRPr lang="en-CA" baseline="0" dirty="0" smtClean="0"/>
          </a:p>
        </p:txBody>
      </p:sp>
      <p:sp>
        <p:nvSpPr>
          <p:cNvPr id="4" name="Slide Number Placeholder 3"/>
          <p:cNvSpPr>
            <a:spLocks noGrp="1"/>
          </p:cNvSpPr>
          <p:nvPr>
            <p:ph type="sldNum" sz="quarter" idx="10"/>
          </p:nvPr>
        </p:nvSpPr>
        <p:spPr/>
        <p:txBody>
          <a:bodyPr/>
          <a:lstStyle/>
          <a:p>
            <a:pPr>
              <a:defRPr/>
            </a:pPr>
            <a:fld id="{5376E622-0BE4-49CF-8ABD-DCDD2C60324E}" type="slidenum">
              <a:rPr lang="en-CA" smtClean="0"/>
              <a:pPr>
                <a:defRPr/>
              </a:pPr>
              <a:t>5</a:t>
            </a:fld>
            <a:endParaRPr lang="fr-CA" dirty="0"/>
          </a:p>
        </p:txBody>
      </p:sp>
    </p:spTree>
    <p:extLst>
      <p:ext uri="{BB962C8B-B14F-4D97-AF65-F5344CB8AC3E}">
        <p14:creationId xmlns:p14="http://schemas.microsoft.com/office/powerpoint/2010/main" val="252298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376E622-0BE4-49CF-8ABD-DCDD2C60324E}" type="slidenum">
              <a:rPr lang="en-CA" smtClean="0"/>
              <a:pPr>
                <a:defRPr/>
              </a:pPr>
              <a:t>9</a:t>
            </a:fld>
            <a:endParaRPr lang="fr-CA" dirty="0"/>
          </a:p>
        </p:txBody>
      </p:sp>
    </p:spTree>
    <p:extLst>
      <p:ext uri="{BB962C8B-B14F-4D97-AF65-F5344CB8AC3E}">
        <p14:creationId xmlns:p14="http://schemas.microsoft.com/office/powerpoint/2010/main" val="19781597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5376E622-0BE4-49CF-8ABD-DCDD2C60324E}" type="slidenum">
              <a:rPr lang="en-CA" smtClean="0"/>
              <a:pPr>
                <a:defRPr/>
              </a:pPr>
              <a:t>10</a:t>
            </a:fld>
            <a:endParaRPr lang="fr-CA" dirty="0"/>
          </a:p>
        </p:txBody>
      </p:sp>
    </p:spTree>
    <p:extLst>
      <p:ext uri="{BB962C8B-B14F-4D97-AF65-F5344CB8AC3E}">
        <p14:creationId xmlns:p14="http://schemas.microsoft.com/office/powerpoint/2010/main" val="21743789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5376E622-0BE4-49CF-8ABD-DCDD2C60324E}" type="slidenum">
              <a:rPr lang="en-CA" smtClean="0"/>
              <a:pPr>
                <a:defRPr/>
              </a:pPr>
              <a:t>11</a:t>
            </a:fld>
            <a:endParaRPr lang="fr-CA" dirty="0"/>
          </a:p>
        </p:txBody>
      </p:sp>
    </p:spTree>
    <p:extLst>
      <p:ext uri="{BB962C8B-B14F-4D97-AF65-F5344CB8AC3E}">
        <p14:creationId xmlns:p14="http://schemas.microsoft.com/office/powerpoint/2010/main" val="21863052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CA" altLang="en-US" dirty="0" smtClean="0">
              <a:ea typeface="Geneva"/>
              <a:cs typeface="Geneva"/>
            </a:endParaRPr>
          </a:p>
        </p:txBody>
      </p:sp>
      <p:sp>
        <p:nvSpPr>
          <p:cNvPr id="634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200">
                <a:solidFill>
                  <a:schemeClr val="tx1"/>
                </a:solidFill>
                <a:latin typeface="Calibri" pitchFamily="34" charset="0"/>
              </a:defRPr>
            </a:lvl1pPr>
            <a:lvl2pPr marL="742950" indent="-285750">
              <a:defRPr sz="1200">
                <a:solidFill>
                  <a:schemeClr val="tx1"/>
                </a:solidFill>
                <a:latin typeface="Calibri" pitchFamily="34" charset="0"/>
              </a:defRPr>
            </a:lvl2pPr>
            <a:lvl3pPr marL="1143000" indent="-228600">
              <a:defRPr sz="1200">
                <a:solidFill>
                  <a:schemeClr val="tx1"/>
                </a:solidFill>
                <a:latin typeface="Calibri" pitchFamily="34" charset="0"/>
              </a:defRPr>
            </a:lvl3pPr>
            <a:lvl4pPr marL="1600200" indent="-228600">
              <a:defRPr sz="1200">
                <a:solidFill>
                  <a:schemeClr val="tx1"/>
                </a:solidFill>
                <a:latin typeface="Calibri" pitchFamily="34" charset="0"/>
              </a:defRPr>
            </a:lvl4pPr>
            <a:lvl5pPr marL="2057400" indent="-228600">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fontAlgn="base">
              <a:spcBef>
                <a:spcPct val="0"/>
              </a:spcBef>
              <a:spcAft>
                <a:spcPct val="0"/>
              </a:spcAft>
            </a:pPr>
            <a:fld id="{62C3A81C-CB0A-4CD0-BBCB-E1F1A76D3A72}" type="slidenum">
              <a:rPr lang="en-US" altLang="en-US" smtClean="0">
                <a:solidFill>
                  <a:srgbClr val="000000"/>
                </a:solidFill>
                <a:ea typeface="MS PGothic" pitchFamily="34" charset="-128"/>
              </a:rPr>
              <a:pPr fontAlgn="base">
                <a:spcBef>
                  <a:spcPct val="0"/>
                </a:spcBef>
                <a:spcAft>
                  <a:spcPct val="0"/>
                </a:spcAft>
              </a:pPr>
              <a:t>12</a:t>
            </a:fld>
            <a:endParaRPr lang="fr-CA" altLang="en-US" dirty="0" smtClean="0">
              <a:solidFill>
                <a:srgbClr val="000000"/>
              </a:solidFill>
              <a:ea typeface="MS PGothic" pitchFamily="34" charset="-128"/>
            </a:endParaRPr>
          </a:p>
        </p:txBody>
      </p:sp>
    </p:spTree>
    <p:extLst>
      <p:ext uri="{BB962C8B-B14F-4D97-AF65-F5344CB8AC3E}">
        <p14:creationId xmlns:p14="http://schemas.microsoft.com/office/powerpoint/2010/main" val="7842075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CA" altLang="en-US" dirty="0" smtClean="0">
              <a:ea typeface="Geneva"/>
              <a:cs typeface="Geneva"/>
            </a:endParaRPr>
          </a:p>
        </p:txBody>
      </p:sp>
      <p:sp>
        <p:nvSpPr>
          <p:cNvPr id="645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200">
                <a:solidFill>
                  <a:schemeClr val="tx1"/>
                </a:solidFill>
                <a:latin typeface="Calibri" pitchFamily="34" charset="0"/>
              </a:defRPr>
            </a:lvl1pPr>
            <a:lvl2pPr marL="742950" indent="-285750">
              <a:defRPr sz="1200">
                <a:solidFill>
                  <a:schemeClr val="tx1"/>
                </a:solidFill>
                <a:latin typeface="Calibri" pitchFamily="34" charset="0"/>
              </a:defRPr>
            </a:lvl2pPr>
            <a:lvl3pPr marL="1143000" indent="-228600">
              <a:defRPr sz="1200">
                <a:solidFill>
                  <a:schemeClr val="tx1"/>
                </a:solidFill>
                <a:latin typeface="Calibri" pitchFamily="34" charset="0"/>
              </a:defRPr>
            </a:lvl3pPr>
            <a:lvl4pPr marL="1600200" indent="-228600">
              <a:defRPr sz="1200">
                <a:solidFill>
                  <a:schemeClr val="tx1"/>
                </a:solidFill>
                <a:latin typeface="Calibri" pitchFamily="34" charset="0"/>
              </a:defRPr>
            </a:lvl4pPr>
            <a:lvl5pPr marL="2057400" indent="-228600">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fontAlgn="base">
              <a:spcBef>
                <a:spcPct val="0"/>
              </a:spcBef>
              <a:spcAft>
                <a:spcPct val="0"/>
              </a:spcAft>
            </a:pPr>
            <a:fld id="{75DAC6FE-063B-480A-BD10-7EF927C80E01}" type="slidenum">
              <a:rPr lang="en-US" altLang="en-US" smtClean="0">
                <a:solidFill>
                  <a:srgbClr val="000000"/>
                </a:solidFill>
                <a:ea typeface="MS PGothic" pitchFamily="34" charset="-128"/>
              </a:rPr>
              <a:pPr fontAlgn="base">
                <a:spcBef>
                  <a:spcPct val="0"/>
                </a:spcBef>
                <a:spcAft>
                  <a:spcPct val="0"/>
                </a:spcAft>
              </a:pPr>
              <a:t>13</a:t>
            </a:fld>
            <a:endParaRPr lang="fr-CA" altLang="en-US" dirty="0" smtClean="0">
              <a:solidFill>
                <a:srgbClr val="000000"/>
              </a:solidFill>
              <a:ea typeface="MS PGothic" pitchFamily="34" charset="-128"/>
            </a:endParaRPr>
          </a:p>
        </p:txBody>
      </p:sp>
    </p:spTree>
    <p:extLst>
      <p:ext uri="{BB962C8B-B14F-4D97-AF65-F5344CB8AC3E}">
        <p14:creationId xmlns:p14="http://schemas.microsoft.com/office/powerpoint/2010/main" val="16125058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CA" altLang="en-US" dirty="0" smtClean="0">
              <a:ea typeface="Geneva"/>
              <a:cs typeface="Geneva"/>
            </a:endParaRPr>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200">
                <a:solidFill>
                  <a:schemeClr val="tx1"/>
                </a:solidFill>
                <a:latin typeface="Calibri" pitchFamily="34" charset="0"/>
              </a:defRPr>
            </a:lvl1pPr>
            <a:lvl2pPr marL="742950" indent="-285750">
              <a:defRPr sz="1200">
                <a:solidFill>
                  <a:schemeClr val="tx1"/>
                </a:solidFill>
                <a:latin typeface="Calibri" pitchFamily="34" charset="0"/>
              </a:defRPr>
            </a:lvl2pPr>
            <a:lvl3pPr marL="1143000" indent="-228600">
              <a:defRPr sz="1200">
                <a:solidFill>
                  <a:schemeClr val="tx1"/>
                </a:solidFill>
                <a:latin typeface="Calibri" pitchFamily="34" charset="0"/>
              </a:defRPr>
            </a:lvl3pPr>
            <a:lvl4pPr marL="1600200" indent="-228600">
              <a:defRPr sz="1200">
                <a:solidFill>
                  <a:schemeClr val="tx1"/>
                </a:solidFill>
                <a:latin typeface="Calibri" pitchFamily="34" charset="0"/>
              </a:defRPr>
            </a:lvl4pPr>
            <a:lvl5pPr marL="2057400" indent="-228600">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fontAlgn="base">
              <a:spcBef>
                <a:spcPct val="0"/>
              </a:spcBef>
              <a:spcAft>
                <a:spcPct val="0"/>
              </a:spcAft>
            </a:pPr>
            <a:fld id="{C6762B7E-80CC-424D-84A5-D1A84C77076D}" type="slidenum">
              <a:rPr lang="en-US" altLang="en-US" smtClean="0">
                <a:solidFill>
                  <a:srgbClr val="000000"/>
                </a:solidFill>
                <a:ea typeface="MS PGothic" pitchFamily="34" charset="-128"/>
              </a:rPr>
              <a:pPr fontAlgn="base">
                <a:spcBef>
                  <a:spcPct val="0"/>
                </a:spcBef>
                <a:spcAft>
                  <a:spcPct val="0"/>
                </a:spcAft>
              </a:pPr>
              <a:t>14</a:t>
            </a:fld>
            <a:endParaRPr lang="fr-CA" altLang="en-US" dirty="0" smtClean="0">
              <a:solidFill>
                <a:srgbClr val="000000"/>
              </a:solidFill>
              <a:ea typeface="MS PGothic" pitchFamily="34" charset="-128"/>
            </a:endParaRPr>
          </a:p>
        </p:txBody>
      </p:sp>
    </p:spTree>
    <p:extLst>
      <p:ext uri="{BB962C8B-B14F-4D97-AF65-F5344CB8AC3E}">
        <p14:creationId xmlns:p14="http://schemas.microsoft.com/office/powerpoint/2010/main" val="230159702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5" name="Picture 10" descr="CISR-Cover-ppt"/>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7176" cy="6859588"/>
          </a:xfrm>
          <a:prstGeom prst="rect">
            <a:avLst/>
          </a:prstGeom>
          <a:noFill/>
          <a:extLst>
            <a:ext uri="{909E8E84-426E-40DD-AFC4-6F175D3DCCD1}">
              <a14:hiddenFill xmlns:a14="http://schemas.microsoft.com/office/drawing/2010/main">
                <a:solidFill>
                  <a:srgbClr val="FFFFFF"/>
                </a:solidFill>
              </a14:hiddenFill>
            </a:ext>
          </a:extLst>
        </p:spPr>
      </p:pic>
      <p:sp>
        <p:nvSpPr>
          <p:cNvPr id="184323" name="Rectangle 3"/>
          <p:cNvSpPr>
            <a:spLocks noGrp="1" noChangeArrowheads="1"/>
          </p:cNvSpPr>
          <p:nvPr>
            <p:ph type="ctrTitle"/>
          </p:nvPr>
        </p:nvSpPr>
        <p:spPr>
          <a:xfrm>
            <a:off x="2209800" y="2590800"/>
            <a:ext cx="5029200" cy="2057400"/>
          </a:xfrm>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sz="3200">
                <a:solidFill>
                  <a:schemeClr val="bg1"/>
                </a:solidFill>
              </a:defRPr>
            </a:lvl1pPr>
          </a:lstStyle>
          <a:p>
            <a:pPr lvl="0"/>
            <a:r>
              <a:rPr lang="en-US" noProof="0" smtClean="0"/>
              <a:t>Click to edit Master title style</a:t>
            </a:r>
            <a:endParaRPr lang="en-CA" noProof="0" smtClean="0"/>
          </a:p>
        </p:txBody>
      </p:sp>
      <p:sp>
        <p:nvSpPr>
          <p:cNvPr id="184324" name="Rectangle 4"/>
          <p:cNvSpPr>
            <a:spLocks noGrp="1" noChangeArrowheads="1"/>
          </p:cNvSpPr>
          <p:nvPr>
            <p:ph type="subTitle" idx="1"/>
          </p:nvPr>
        </p:nvSpPr>
        <p:spPr>
          <a:xfrm>
            <a:off x="2209800" y="5029200"/>
            <a:ext cx="5029200" cy="685800"/>
          </a:xfrm>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0" indent="0">
              <a:buFont typeface="Wingdings" pitchFamily="2" charset="2"/>
              <a:buNone/>
              <a:defRPr sz="1700" i="1">
                <a:solidFill>
                  <a:schemeClr val="bg1"/>
                </a:solidFill>
              </a:defRPr>
            </a:lvl1pPr>
          </a:lstStyle>
          <a:p>
            <a:pPr lvl="0"/>
            <a:r>
              <a:rPr lang="en-US" noProof="0" smtClean="0"/>
              <a:t>Click to edit Master subtitle style</a:t>
            </a:r>
            <a:endParaRPr lang="en-CA" noProof="0" smtClean="0"/>
          </a:p>
        </p:txBody>
      </p:sp>
    </p:spTree>
    <p:extLst>
      <p:ext uri="{BB962C8B-B14F-4D97-AF65-F5344CB8AC3E}">
        <p14:creationId xmlns:p14="http://schemas.microsoft.com/office/powerpoint/2010/main" val="15239753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p:txBody>
          <a:bodyPr/>
          <a:lstStyle>
            <a:lvl1pPr fontAlgn="auto">
              <a:spcBef>
                <a:spcPts val="0"/>
              </a:spcBef>
              <a:spcAft>
                <a:spcPts val="0"/>
              </a:spcAft>
              <a:defRPr baseline="0"/>
            </a:lvl1pPr>
          </a:lstStyle>
          <a:p>
            <a:pPr>
              <a:defRPr/>
            </a:pPr>
            <a:fld id="{B533D38B-3CE3-4380-B04F-87C3A55E233D}" type="slidenum">
              <a:rPr lang="en-US"/>
              <a:pPr>
                <a:defRPr/>
              </a:pPr>
              <a:t>‹#›</a:t>
            </a:fld>
            <a:endParaRPr lang="en-US" dirty="0"/>
          </a:p>
        </p:txBody>
      </p:sp>
    </p:spTree>
    <p:extLst>
      <p:ext uri="{BB962C8B-B14F-4D97-AF65-F5344CB8AC3E}">
        <p14:creationId xmlns:p14="http://schemas.microsoft.com/office/powerpoint/2010/main" val="14300302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1447800"/>
            <a:ext cx="1847850" cy="4648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1447800"/>
            <a:ext cx="5391150" cy="4648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p:txBody>
          <a:bodyPr/>
          <a:lstStyle>
            <a:lvl1pPr fontAlgn="auto">
              <a:spcBef>
                <a:spcPts val="0"/>
              </a:spcBef>
              <a:spcAft>
                <a:spcPts val="0"/>
              </a:spcAft>
              <a:defRPr baseline="0"/>
            </a:lvl1pPr>
          </a:lstStyle>
          <a:p>
            <a:pPr>
              <a:defRPr/>
            </a:pPr>
            <a:fld id="{72C9C87B-D25A-4CAA-B0CD-E28CDEF58BAC}" type="slidenum">
              <a:rPr lang="en-US"/>
              <a:pPr>
                <a:defRPr/>
              </a:pPr>
              <a:t>‹#›</a:t>
            </a:fld>
            <a:endParaRPr lang="en-US" dirty="0"/>
          </a:p>
        </p:txBody>
      </p:sp>
    </p:spTree>
    <p:extLst>
      <p:ext uri="{BB962C8B-B14F-4D97-AF65-F5344CB8AC3E}">
        <p14:creationId xmlns:p14="http://schemas.microsoft.com/office/powerpoint/2010/main" val="5213830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219200" y="1447800"/>
            <a:ext cx="7391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219200" y="2819400"/>
            <a:ext cx="7391400" cy="3276600"/>
          </a:xfrm>
        </p:spPr>
        <p:txBody>
          <a:bodyPr/>
          <a:lstStyle/>
          <a:p>
            <a:pPr lvl="0"/>
            <a:r>
              <a:rPr lang="en-US" noProof="0" dirty="0" smtClean="0"/>
              <a:t>Click icon to add table</a:t>
            </a:r>
            <a:endParaRPr lang="en-US" noProof="0" dirty="0"/>
          </a:p>
        </p:txBody>
      </p:sp>
      <p:sp>
        <p:nvSpPr>
          <p:cNvPr id="4" name="Rectangle 15"/>
          <p:cNvSpPr>
            <a:spLocks noGrp="1" noChangeArrowheads="1"/>
          </p:cNvSpPr>
          <p:nvPr>
            <p:ph type="sldNum" sz="quarter" idx="10"/>
          </p:nvPr>
        </p:nvSpPr>
        <p:spPr/>
        <p:txBody>
          <a:bodyPr/>
          <a:lstStyle>
            <a:lvl1pPr eaLnBrk="0" hangingPunct="0">
              <a:defRPr/>
            </a:lvl1pPr>
          </a:lstStyle>
          <a:p>
            <a:pPr>
              <a:defRPr/>
            </a:pPr>
            <a:fld id="{90EDC9B0-5393-4272-B0F5-EAE0B5970FE0}" type="slidenum">
              <a:rPr lang="en-US"/>
              <a:pPr>
                <a:defRPr/>
              </a:pPr>
              <a:t>‹#›</a:t>
            </a:fld>
            <a:endParaRPr lang="en-US" dirty="0"/>
          </a:p>
        </p:txBody>
      </p:sp>
    </p:spTree>
    <p:extLst>
      <p:ext uri="{BB962C8B-B14F-4D97-AF65-F5344CB8AC3E}">
        <p14:creationId xmlns:p14="http://schemas.microsoft.com/office/powerpoint/2010/main" val="516273527"/>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sldNum" idx="10"/>
          </p:nvPr>
        </p:nvSpPr>
        <p:spPr/>
        <p:txBody>
          <a:bodyPr/>
          <a:lstStyle>
            <a:lvl1pPr defTabSz="914400" eaLnBrk="1" fontAlgn="auto" hangingPunct="1">
              <a:spcBef>
                <a:spcPts val="0"/>
              </a:spcBef>
              <a:spcAft>
                <a:spcPts val="0"/>
              </a:spcAft>
              <a:buClrTx/>
              <a:buSzTx/>
              <a:defRPr/>
            </a:lvl1pPr>
          </a:lstStyle>
          <a:p>
            <a:pPr>
              <a:defRPr/>
            </a:pPr>
            <a:fld id="{33832670-3C85-4CE5-9F37-4143BE881200}" type="slidenum">
              <a:rPr lang="en-CA"/>
              <a:pPr>
                <a:defRPr/>
              </a:pPr>
              <a:t>‹#›</a:t>
            </a:fld>
            <a:endParaRPr lang="en-CA" dirty="0"/>
          </a:p>
        </p:txBody>
      </p:sp>
    </p:spTree>
    <p:extLst>
      <p:ext uri="{BB962C8B-B14F-4D97-AF65-F5344CB8AC3E}">
        <p14:creationId xmlns:p14="http://schemas.microsoft.com/office/powerpoint/2010/main" val="33654546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sldNum" idx="10"/>
          </p:nvPr>
        </p:nvSpPr>
        <p:spPr/>
        <p:txBody>
          <a:bodyPr/>
          <a:lstStyle>
            <a:lvl1pPr defTabSz="914400" eaLnBrk="1" fontAlgn="auto" hangingPunct="1">
              <a:spcBef>
                <a:spcPts val="0"/>
              </a:spcBef>
              <a:spcAft>
                <a:spcPts val="0"/>
              </a:spcAft>
              <a:buClrTx/>
              <a:buSzTx/>
              <a:defRPr/>
            </a:lvl1pPr>
          </a:lstStyle>
          <a:p>
            <a:pPr>
              <a:defRPr/>
            </a:pPr>
            <a:fld id="{A3200A22-39F3-4C3A-A170-41F1DBA78A1F}" type="slidenum">
              <a:rPr lang="en-CA"/>
              <a:pPr>
                <a:defRPr/>
              </a:pPr>
              <a:t>‹#›</a:t>
            </a:fld>
            <a:endParaRPr lang="en-CA" dirty="0"/>
          </a:p>
        </p:txBody>
      </p:sp>
    </p:spTree>
    <p:extLst>
      <p:ext uri="{BB962C8B-B14F-4D97-AF65-F5344CB8AC3E}">
        <p14:creationId xmlns:p14="http://schemas.microsoft.com/office/powerpoint/2010/main" val="25228352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sldNum" idx="10"/>
          </p:nvPr>
        </p:nvSpPr>
        <p:spPr/>
        <p:txBody>
          <a:bodyPr/>
          <a:lstStyle>
            <a:lvl1pPr defTabSz="914400" eaLnBrk="1" fontAlgn="auto" hangingPunct="1">
              <a:spcBef>
                <a:spcPts val="0"/>
              </a:spcBef>
              <a:spcAft>
                <a:spcPts val="0"/>
              </a:spcAft>
              <a:buClrTx/>
              <a:buSzTx/>
              <a:defRPr/>
            </a:lvl1pPr>
          </a:lstStyle>
          <a:p>
            <a:pPr>
              <a:defRPr/>
            </a:pPr>
            <a:fld id="{7A961C01-96A2-4B3F-A76A-DD5E0DE8D0E1}" type="slidenum">
              <a:rPr lang="en-CA"/>
              <a:pPr>
                <a:defRPr/>
              </a:pPr>
              <a:t>‹#›</a:t>
            </a:fld>
            <a:endParaRPr lang="en-CA" dirty="0"/>
          </a:p>
        </p:txBody>
      </p:sp>
    </p:spTree>
    <p:extLst>
      <p:ext uri="{BB962C8B-B14F-4D97-AF65-F5344CB8AC3E}">
        <p14:creationId xmlns:p14="http://schemas.microsoft.com/office/powerpoint/2010/main" val="15188798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19200" y="2819400"/>
            <a:ext cx="3617913" cy="3697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89513" y="2819400"/>
            <a:ext cx="3619500" cy="3697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sldNum" idx="10"/>
          </p:nvPr>
        </p:nvSpPr>
        <p:spPr/>
        <p:txBody>
          <a:bodyPr/>
          <a:lstStyle>
            <a:lvl1pPr defTabSz="914400" eaLnBrk="1" fontAlgn="auto" hangingPunct="1">
              <a:spcBef>
                <a:spcPts val="0"/>
              </a:spcBef>
              <a:spcAft>
                <a:spcPts val="0"/>
              </a:spcAft>
              <a:buClrTx/>
              <a:buSzTx/>
              <a:defRPr/>
            </a:lvl1pPr>
          </a:lstStyle>
          <a:p>
            <a:pPr>
              <a:defRPr/>
            </a:pPr>
            <a:fld id="{89E651F0-EFB9-4289-B0B4-5E40A847C724}" type="slidenum">
              <a:rPr lang="en-CA"/>
              <a:pPr>
                <a:defRPr/>
              </a:pPr>
              <a:t>‹#›</a:t>
            </a:fld>
            <a:endParaRPr lang="en-CA" dirty="0"/>
          </a:p>
        </p:txBody>
      </p:sp>
    </p:spTree>
    <p:extLst>
      <p:ext uri="{BB962C8B-B14F-4D97-AF65-F5344CB8AC3E}">
        <p14:creationId xmlns:p14="http://schemas.microsoft.com/office/powerpoint/2010/main" val="3139075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sldNum" idx="10"/>
          </p:nvPr>
        </p:nvSpPr>
        <p:spPr/>
        <p:txBody>
          <a:bodyPr/>
          <a:lstStyle>
            <a:lvl1pPr defTabSz="914400" eaLnBrk="1" fontAlgn="auto" hangingPunct="1">
              <a:spcBef>
                <a:spcPts val="0"/>
              </a:spcBef>
              <a:spcAft>
                <a:spcPts val="0"/>
              </a:spcAft>
              <a:buClrTx/>
              <a:buSzTx/>
              <a:defRPr/>
            </a:lvl1pPr>
          </a:lstStyle>
          <a:p>
            <a:pPr>
              <a:defRPr/>
            </a:pPr>
            <a:fld id="{790960F5-7DED-467F-BEEE-CB477B26F099}" type="slidenum">
              <a:rPr lang="en-CA"/>
              <a:pPr>
                <a:defRPr/>
              </a:pPr>
              <a:t>‹#›</a:t>
            </a:fld>
            <a:endParaRPr lang="en-CA" dirty="0"/>
          </a:p>
        </p:txBody>
      </p:sp>
    </p:spTree>
    <p:extLst>
      <p:ext uri="{BB962C8B-B14F-4D97-AF65-F5344CB8AC3E}">
        <p14:creationId xmlns:p14="http://schemas.microsoft.com/office/powerpoint/2010/main" val="30111700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sldNum" idx="10"/>
          </p:nvPr>
        </p:nvSpPr>
        <p:spPr/>
        <p:txBody>
          <a:bodyPr/>
          <a:lstStyle>
            <a:lvl1pPr defTabSz="914400" eaLnBrk="1" fontAlgn="auto" hangingPunct="1">
              <a:spcBef>
                <a:spcPts val="0"/>
              </a:spcBef>
              <a:spcAft>
                <a:spcPts val="0"/>
              </a:spcAft>
              <a:buClrTx/>
              <a:buSzTx/>
              <a:defRPr/>
            </a:lvl1pPr>
          </a:lstStyle>
          <a:p>
            <a:pPr>
              <a:defRPr/>
            </a:pPr>
            <a:fld id="{1A6424A0-9708-43A7-9701-41A0E8D6B3C6}" type="slidenum">
              <a:rPr lang="en-CA"/>
              <a:pPr>
                <a:defRPr/>
              </a:pPr>
              <a:t>‹#›</a:t>
            </a:fld>
            <a:endParaRPr lang="en-CA" dirty="0"/>
          </a:p>
        </p:txBody>
      </p:sp>
    </p:spTree>
    <p:extLst>
      <p:ext uri="{BB962C8B-B14F-4D97-AF65-F5344CB8AC3E}">
        <p14:creationId xmlns:p14="http://schemas.microsoft.com/office/powerpoint/2010/main" val="3444215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sldNum" idx="10"/>
          </p:nvPr>
        </p:nvSpPr>
        <p:spPr/>
        <p:txBody>
          <a:bodyPr/>
          <a:lstStyle>
            <a:lvl1pPr defTabSz="914400" eaLnBrk="1" fontAlgn="auto" hangingPunct="1">
              <a:spcBef>
                <a:spcPts val="0"/>
              </a:spcBef>
              <a:spcAft>
                <a:spcPts val="0"/>
              </a:spcAft>
              <a:buClrTx/>
              <a:buSzTx/>
              <a:defRPr/>
            </a:lvl1pPr>
          </a:lstStyle>
          <a:p>
            <a:pPr>
              <a:defRPr/>
            </a:pPr>
            <a:fld id="{A73D9C6F-D777-4527-B533-20BAFBF8E8AF}" type="slidenum">
              <a:rPr lang="en-CA"/>
              <a:pPr>
                <a:defRPr/>
              </a:pPr>
              <a:t>‹#›</a:t>
            </a:fld>
            <a:endParaRPr lang="en-CA" dirty="0"/>
          </a:p>
        </p:txBody>
      </p:sp>
    </p:spTree>
    <p:extLst>
      <p:ext uri="{BB962C8B-B14F-4D97-AF65-F5344CB8AC3E}">
        <p14:creationId xmlns:p14="http://schemas.microsoft.com/office/powerpoint/2010/main" val="36583734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p:txBody>
          <a:bodyPr/>
          <a:lstStyle>
            <a:lvl1pPr fontAlgn="auto">
              <a:spcBef>
                <a:spcPts val="0"/>
              </a:spcBef>
              <a:spcAft>
                <a:spcPts val="0"/>
              </a:spcAft>
              <a:defRPr baseline="0"/>
            </a:lvl1pPr>
          </a:lstStyle>
          <a:p>
            <a:pPr>
              <a:defRPr/>
            </a:pPr>
            <a:fld id="{DBE20240-45B4-46FE-9A68-D9D4E6C3FEEB}" type="slidenum">
              <a:rPr lang="en-US"/>
              <a:pPr>
                <a:defRPr/>
              </a:pPr>
              <a:t>‹#›</a:t>
            </a:fld>
            <a:endParaRPr lang="en-US" dirty="0"/>
          </a:p>
        </p:txBody>
      </p:sp>
    </p:spTree>
    <p:extLst>
      <p:ext uri="{BB962C8B-B14F-4D97-AF65-F5344CB8AC3E}">
        <p14:creationId xmlns:p14="http://schemas.microsoft.com/office/powerpoint/2010/main" val="33087907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sldNum" idx="10"/>
          </p:nvPr>
        </p:nvSpPr>
        <p:spPr/>
        <p:txBody>
          <a:bodyPr/>
          <a:lstStyle>
            <a:lvl1pPr defTabSz="914400" eaLnBrk="1" fontAlgn="auto" hangingPunct="1">
              <a:spcBef>
                <a:spcPts val="0"/>
              </a:spcBef>
              <a:spcAft>
                <a:spcPts val="0"/>
              </a:spcAft>
              <a:buClrTx/>
              <a:buSzTx/>
              <a:defRPr/>
            </a:lvl1pPr>
          </a:lstStyle>
          <a:p>
            <a:pPr>
              <a:defRPr/>
            </a:pPr>
            <a:fld id="{7D0EE262-BEAC-4766-B620-1F3C5FBEE026}" type="slidenum">
              <a:rPr lang="en-CA"/>
              <a:pPr>
                <a:defRPr/>
              </a:pPr>
              <a:t>‹#›</a:t>
            </a:fld>
            <a:endParaRPr lang="en-CA" dirty="0"/>
          </a:p>
        </p:txBody>
      </p:sp>
    </p:spTree>
    <p:extLst>
      <p:ext uri="{BB962C8B-B14F-4D97-AF65-F5344CB8AC3E}">
        <p14:creationId xmlns:p14="http://schemas.microsoft.com/office/powerpoint/2010/main" val="19286444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sldNum" idx="10"/>
          </p:nvPr>
        </p:nvSpPr>
        <p:spPr/>
        <p:txBody>
          <a:bodyPr/>
          <a:lstStyle>
            <a:lvl1pPr defTabSz="914400" eaLnBrk="1" fontAlgn="auto" hangingPunct="1">
              <a:spcBef>
                <a:spcPts val="0"/>
              </a:spcBef>
              <a:spcAft>
                <a:spcPts val="0"/>
              </a:spcAft>
              <a:buClrTx/>
              <a:buSzTx/>
              <a:defRPr/>
            </a:lvl1pPr>
          </a:lstStyle>
          <a:p>
            <a:pPr>
              <a:defRPr/>
            </a:pPr>
            <a:fld id="{63B5A145-3B7F-4145-84F2-241503E8C55C}" type="slidenum">
              <a:rPr lang="en-CA"/>
              <a:pPr>
                <a:defRPr/>
              </a:pPr>
              <a:t>‹#›</a:t>
            </a:fld>
            <a:endParaRPr lang="en-CA" dirty="0"/>
          </a:p>
        </p:txBody>
      </p:sp>
    </p:spTree>
    <p:extLst>
      <p:ext uri="{BB962C8B-B14F-4D97-AF65-F5344CB8AC3E}">
        <p14:creationId xmlns:p14="http://schemas.microsoft.com/office/powerpoint/2010/main" val="5655742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sldNum" idx="10"/>
          </p:nvPr>
        </p:nvSpPr>
        <p:spPr/>
        <p:txBody>
          <a:bodyPr/>
          <a:lstStyle>
            <a:lvl1pPr defTabSz="914400" eaLnBrk="1" fontAlgn="auto" hangingPunct="1">
              <a:spcBef>
                <a:spcPts val="0"/>
              </a:spcBef>
              <a:spcAft>
                <a:spcPts val="0"/>
              </a:spcAft>
              <a:buClrTx/>
              <a:buSzTx/>
              <a:defRPr/>
            </a:lvl1pPr>
          </a:lstStyle>
          <a:p>
            <a:pPr>
              <a:defRPr/>
            </a:pPr>
            <a:fld id="{14EE730E-AFAF-4FE6-AFDA-5206FA377612}" type="slidenum">
              <a:rPr lang="en-CA"/>
              <a:pPr>
                <a:defRPr/>
              </a:pPr>
              <a:t>‹#›</a:t>
            </a:fld>
            <a:endParaRPr lang="en-CA" dirty="0"/>
          </a:p>
        </p:txBody>
      </p:sp>
    </p:spTree>
    <p:extLst>
      <p:ext uri="{BB962C8B-B14F-4D97-AF65-F5344CB8AC3E}">
        <p14:creationId xmlns:p14="http://schemas.microsoft.com/office/powerpoint/2010/main" val="38235596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1447800"/>
            <a:ext cx="1846263" cy="50688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1447800"/>
            <a:ext cx="5391150" cy="5068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sldNum" idx="10"/>
          </p:nvPr>
        </p:nvSpPr>
        <p:spPr/>
        <p:txBody>
          <a:bodyPr/>
          <a:lstStyle>
            <a:lvl1pPr defTabSz="914400" eaLnBrk="1" fontAlgn="auto" hangingPunct="1">
              <a:spcBef>
                <a:spcPts val="0"/>
              </a:spcBef>
              <a:spcAft>
                <a:spcPts val="0"/>
              </a:spcAft>
              <a:buClrTx/>
              <a:buSzTx/>
              <a:defRPr/>
            </a:lvl1pPr>
          </a:lstStyle>
          <a:p>
            <a:pPr>
              <a:defRPr/>
            </a:pPr>
            <a:fld id="{37852739-D91E-4E0B-89E0-D7A7C21EC04C}" type="slidenum">
              <a:rPr lang="en-CA"/>
              <a:pPr>
                <a:defRPr/>
              </a:pPr>
              <a:t>‹#›</a:t>
            </a:fld>
            <a:endParaRPr lang="en-CA" dirty="0"/>
          </a:p>
        </p:txBody>
      </p:sp>
    </p:spTree>
    <p:extLst>
      <p:ext uri="{BB962C8B-B14F-4D97-AF65-F5344CB8AC3E}">
        <p14:creationId xmlns:p14="http://schemas.microsoft.com/office/powerpoint/2010/main" val="99297395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1447800"/>
            <a:ext cx="7389813" cy="1433513"/>
          </a:xfrm>
        </p:spPr>
        <p:txBody>
          <a:bodyPr/>
          <a:lstStyle/>
          <a:p>
            <a:r>
              <a:rPr lang="en-US" smtClean="0"/>
              <a:t>Click to edit Master title style</a:t>
            </a:r>
            <a:endParaRPr lang="en-CA"/>
          </a:p>
        </p:txBody>
      </p:sp>
      <p:sp>
        <p:nvSpPr>
          <p:cNvPr id="3" name="Text Placeholder 2"/>
          <p:cNvSpPr>
            <a:spLocks noGrp="1"/>
          </p:cNvSpPr>
          <p:nvPr>
            <p:ph type="body" sz="half" idx="1"/>
          </p:nvPr>
        </p:nvSpPr>
        <p:spPr>
          <a:xfrm>
            <a:off x="1219200" y="2819400"/>
            <a:ext cx="3617913" cy="369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989513" y="2819400"/>
            <a:ext cx="3619500" cy="369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Slide Number Placeholder 4"/>
          <p:cNvSpPr>
            <a:spLocks noGrp="1"/>
          </p:cNvSpPr>
          <p:nvPr>
            <p:ph type="sldNum" idx="10"/>
          </p:nvPr>
        </p:nvSpPr>
        <p:spPr/>
        <p:txBody>
          <a:bodyPr/>
          <a:lstStyle>
            <a:lvl1pPr defTabSz="914400" eaLnBrk="1" fontAlgn="auto" hangingPunct="1">
              <a:spcBef>
                <a:spcPts val="0"/>
              </a:spcBef>
              <a:spcAft>
                <a:spcPts val="0"/>
              </a:spcAft>
              <a:buClrTx/>
              <a:buSzTx/>
              <a:defRPr/>
            </a:lvl1pPr>
          </a:lstStyle>
          <a:p>
            <a:pPr>
              <a:defRPr/>
            </a:pPr>
            <a:fld id="{80E453B0-C6CD-44B6-ADBF-7A97C57F45BE}" type="slidenum">
              <a:rPr lang="en-CA"/>
              <a:pPr>
                <a:defRPr/>
              </a:pPr>
              <a:t>‹#›</a:t>
            </a:fld>
            <a:endParaRPr lang="en-CA" dirty="0"/>
          </a:p>
        </p:txBody>
      </p:sp>
    </p:spTree>
    <p:extLst>
      <p:ext uri="{BB962C8B-B14F-4D97-AF65-F5344CB8AC3E}">
        <p14:creationId xmlns:p14="http://schemas.microsoft.com/office/powerpoint/2010/main" val="239347477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1447800"/>
            <a:ext cx="7389813" cy="1433513"/>
          </a:xfrm>
        </p:spPr>
        <p:txBody>
          <a:bodyPr/>
          <a:lstStyle/>
          <a:p>
            <a:r>
              <a:rPr lang="en-US" smtClean="0"/>
              <a:t>Click to edit Master title style</a:t>
            </a:r>
            <a:endParaRPr lang="en-CA"/>
          </a:p>
        </p:txBody>
      </p:sp>
      <p:sp>
        <p:nvSpPr>
          <p:cNvPr id="3" name="Text Placeholder 2"/>
          <p:cNvSpPr>
            <a:spLocks noGrp="1"/>
          </p:cNvSpPr>
          <p:nvPr>
            <p:ph type="body" sz="half" idx="1"/>
          </p:nvPr>
        </p:nvSpPr>
        <p:spPr>
          <a:xfrm>
            <a:off x="1219200" y="2819400"/>
            <a:ext cx="7389813" cy="17716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1219200" y="4743450"/>
            <a:ext cx="7389813" cy="17732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Slide Number Placeholder 4"/>
          <p:cNvSpPr>
            <a:spLocks noGrp="1"/>
          </p:cNvSpPr>
          <p:nvPr>
            <p:ph type="sldNum" idx="10"/>
          </p:nvPr>
        </p:nvSpPr>
        <p:spPr/>
        <p:txBody>
          <a:bodyPr/>
          <a:lstStyle>
            <a:lvl1pPr defTabSz="914400" eaLnBrk="1" fontAlgn="auto" hangingPunct="1">
              <a:spcBef>
                <a:spcPts val="0"/>
              </a:spcBef>
              <a:spcAft>
                <a:spcPts val="0"/>
              </a:spcAft>
              <a:buClrTx/>
              <a:buSzTx/>
              <a:defRPr/>
            </a:lvl1pPr>
          </a:lstStyle>
          <a:p>
            <a:pPr>
              <a:defRPr/>
            </a:pPr>
            <a:fld id="{9A9E92D9-9BBC-4AC1-8585-637763A8F290}" type="slidenum">
              <a:rPr lang="en-CA"/>
              <a:pPr>
                <a:defRPr/>
              </a:pPr>
              <a:t>‹#›</a:t>
            </a:fld>
            <a:endParaRPr lang="en-CA" dirty="0"/>
          </a:p>
        </p:txBody>
      </p:sp>
    </p:spTree>
    <p:extLst>
      <p:ext uri="{BB962C8B-B14F-4D97-AF65-F5344CB8AC3E}">
        <p14:creationId xmlns:p14="http://schemas.microsoft.com/office/powerpoint/2010/main" val="3650845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p:txBody>
          <a:bodyPr/>
          <a:lstStyle>
            <a:lvl1pPr fontAlgn="auto">
              <a:spcBef>
                <a:spcPts val="0"/>
              </a:spcBef>
              <a:spcAft>
                <a:spcPts val="0"/>
              </a:spcAft>
              <a:defRPr baseline="0"/>
            </a:lvl1pPr>
          </a:lstStyle>
          <a:p>
            <a:pPr>
              <a:defRPr/>
            </a:pPr>
            <a:fld id="{CBBB41C8-EF58-4263-96F6-F90E8CDE43BA}" type="slidenum">
              <a:rPr lang="en-US"/>
              <a:pPr>
                <a:defRPr/>
              </a:pPr>
              <a:t>‹#›</a:t>
            </a:fld>
            <a:endParaRPr lang="en-US" dirty="0"/>
          </a:p>
        </p:txBody>
      </p:sp>
    </p:spTree>
    <p:extLst>
      <p:ext uri="{BB962C8B-B14F-4D97-AF65-F5344CB8AC3E}">
        <p14:creationId xmlns:p14="http://schemas.microsoft.com/office/powerpoint/2010/main" val="24246283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19200" y="2819400"/>
            <a:ext cx="3619500" cy="3276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91100" y="2819400"/>
            <a:ext cx="3619500" cy="3276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p:txBody>
          <a:bodyPr/>
          <a:lstStyle>
            <a:lvl1pPr fontAlgn="auto">
              <a:spcBef>
                <a:spcPts val="0"/>
              </a:spcBef>
              <a:spcAft>
                <a:spcPts val="0"/>
              </a:spcAft>
              <a:defRPr baseline="0"/>
            </a:lvl1pPr>
          </a:lstStyle>
          <a:p>
            <a:pPr>
              <a:defRPr/>
            </a:pPr>
            <a:fld id="{F2B5BA91-C846-4CBD-986E-B3AC0DFEAA13}" type="slidenum">
              <a:rPr lang="en-US"/>
              <a:pPr>
                <a:defRPr/>
              </a:pPr>
              <a:t>‹#›</a:t>
            </a:fld>
            <a:endParaRPr lang="en-US" dirty="0"/>
          </a:p>
        </p:txBody>
      </p:sp>
    </p:spTree>
    <p:extLst>
      <p:ext uri="{BB962C8B-B14F-4D97-AF65-F5344CB8AC3E}">
        <p14:creationId xmlns:p14="http://schemas.microsoft.com/office/powerpoint/2010/main" val="28285333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p:txBody>
          <a:bodyPr/>
          <a:lstStyle>
            <a:lvl1pPr fontAlgn="auto">
              <a:spcBef>
                <a:spcPts val="0"/>
              </a:spcBef>
              <a:spcAft>
                <a:spcPts val="0"/>
              </a:spcAft>
              <a:defRPr baseline="0"/>
            </a:lvl1pPr>
          </a:lstStyle>
          <a:p>
            <a:pPr>
              <a:defRPr/>
            </a:pPr>
            <a:fld id="{17C713A6-4977-4F3C-B3F7-2CF315F8361D}" type="slidenum">
              <a:rPr lang="en-US"/>
              <a:pPr>
                <a:defRPr/>
              </a:pPr>
              <a:t>‹#›</a:t>
            </a:fld>
            <a:endParaRPr lang="en-US" dirty="0"/>
          </a:p>
        </p:txBody>
      </p:sp>
    </p:spTree>
    <p:extLst>
      <p:ext uri="{BB962C8B-B14F-4D97-AF65-F5344CB8AC3E}">
        <p14:creationId xmlns:p14="http://schemas.microsoft.com/office/powerpoint/2010/main" val="39930911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p:txBody>
          <a:bodyPr/>
          <a:lstStyle>
            <a:lvl1pPr fontAlgn="auto">
              <a:spcBef>
                <a:spcPts val="0"/>
              </a:spcBef>
              <a:spcAft>
                <a:spcPts val="0"/>
              </a:spcAft>
              <a:defRPr baseline="0"/>
            </a:lvl1pPr>
          </a:lstStyle>
          <a:p>
            <a:pPr>
              <a:defRPr/>
            </a:pPr>
            <a:fld id="{855A8F55-A41B-4778-B73D-DE469C7AB0CC}" type="slidenum">
              <a:rPr lang="en-US"/>
              <a:pPr>
                <a:defRPr/>
              </a:pPr>
              <a:t>‹#›</a:t>
            </a:fld>
            <a:endParaRPr lang="en-US" dirty="0"/>
          </a:p>
        </p:txBody>
      </p:sp>
    </p:spTree>
    <p:extLst>
      <p:ext uri="{BB962C8B-B14F-4D97-AF65-F5344CB8AC3E}">
        <p14:creationId xmlns:p14="http://schemas.microsoft.com/office/powerpoint/2010/main" val="2381770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p:txBody>
          <a:bodyPr/>
          <a:lstStyle>
            <a:lvl1pPr fontAlgn="auto">
              <a:spcBef>
                <a:spcPts val="0"/>
              </a:spcBef>
              <a:spcAft>
                <a:spcPts val="0"/>
              </a:spcAft>
              <a:defRPr baseline="0"/>
            </a:lvl1pPr>
          </a:lstStyle>
          <a:p>
            <a:pPr>
              <a:defRPr/>
            </a:pPr>
            <a:fld id="{84C0B351-F79A-4834-B2C6-528FFA485717}" type="slidenum">
              <a:rPr lang="en-US"/>
              <a:pPr>
                <a:defRPr/>
              </a:pPr>
              <a:t>‹#›</a:t>
            </a:fld>
            <a:endParaRPr lang="en-US" dirty="0"/>
          </a:p>
        </p:txBody>
      </p:sp>
    </p:spTree>
    <p:extLst>
      <p:ext uri="{BB962C8B-B14F-4D97-AF65-F5344CB8AC3E}">
        <p14:creationId xmlns:p14="http://schemas.microsoft.com/office/powerpoint/2010/main" val="35903339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p:txBody>
          <a:bodyPr/>
          <a:lstStyle>
            <a:lvl1pPr fontAlgn="auto">
              <a:spcBef>
                <a:spcPts val="0"/>
              </a:spcBef>
              <a:spcAft>
                <a:spcPts val="0"/>
              </a:spcAft>
              <a:defRPr baseline="0"/>
            </a:lvl1pPr>
          </a:lstStyle>
          <a:p>
            <a:pPr>
              <a:defRPr/>
            </a:pPr>
            <a:fld id="{780796D0-488E-463D-AFF7-05C093A7278A}" type="slidenum">
              <a:rPr lang="en-US"/>
              <a:pPr>
                <a:defRPr/>
              </a:pPr>
              <a:t>‹#›</a:t>
            </a:fld>
            <a:endParaRPr lang="en-US" dirty="0"/>
          </a:p>
        </p:txBody>
      </p:sp>
    </p:spTree>
    <p:extLst>
      <p:ext uri="{BB962C8B-B14F-4D97-AF65-F5344CB8AC3E}">
        <p14:creationId xmlns:p14="http://schemas.microsoft.com/office/powerpoint/2010/main" val="4011935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p:txBody>
          <a:bodyPr/>
          <a:lstStyle>
            <a:lvl1pPr fontAlgn="auto">
              <a:spcBef>
                <a:spcPts val="0"/>
              </a:spcBef>
              <a:spcAft>
                <a:spcPts val="0"/>
              </a:spcAft>
              <a:defRPr baseline="0"/>
            </a:lvl1pPr>
          </a:lstStyle>
          <a:p>
            <a:pPr>
              <a:defRPr/>
            </a:pPr>
            <a:fld id="{090FB13E-AB54-47F4-9CE4-5428AB9218E8}" type="slidenum">
              <a:rPr lang="en-US"/>
              <a:pPr>
                <a:defRPr/>
              </a:pPr>
              <a:t>‹#›</a:t>
            </a:fld>
            <a:endParaRPr lang="en-US" dirty="0"/>
          </a:p>
        </p:txBody>
      </p:sp>
    </p:spTree>
    <p:extLst>
      <p:ext uri="{BB962C8B-B14F-4D97-AF65-F5344CB8AC3E}">
        <p14:creationId xmlns:p14="http://schemas.microsoft.com/office/powerpoint/2010/main" val="37044693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1.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6E6CC"/>
        </a:solidFill>
        <a:effectLst/>
      </p:bgPr>
    </p:bg>
    <p:spTree>
      <p:nvGrpSpPr>
        <p:cNvPr id="1" name=""/>
        <p:cNvGrpSpPr/>
        <p:nvPr/>
      </p:nvGrpSpPr>
      <p:grpSpPr>
        <a:xfrm>
          <a:off x="0" y="0"/>
          <a:ext cx="0" cy="0"/>
          <a:chOff x="0" y="0"/>
          <a:chExt cx="0" cy="0"/>
        </a:xfrm>
      </p:grpSpPr>
      <p:sp>
        <p:nvSpPr>
          <p:cNvPr id="1027" name="Rectangle 12"/>
          <p:cNvSpPr>
            <a:spLocks noGrp="1" noChangeArrowheads="1"/>
          </p:cNvSpPr>
          <p:nvPr>
            <p:ph type="title"/>
          </p:nvPr>
        </p:nvSpPr>
        <p:spPr bwMode="auto">
          <a:xfrm>
            <a:off x="1219200" y="1447800"/>
            <a:ext cx="73914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title style</a:t>
            </a:r>
            <a:endParaRPr lang="en-CA" altLang="en-US" smtClean="0"/>
          </a:p>
        </p:txBody>
      </p:sp>
      <p:sp>
        <p:nvSpPr>
          <p:cNvPr id="1028" name="Rectangle 13"/>
          <p:cNvSpPr>
            <a:spLocks noGrp="1" noChangeArrowheads="1"/>
          </p:cNvSpPr>
          <p:nvPr>
            <p:ph type="body" idx="1"/>
          </p:nvPr>
        </p:nvSpPr>
        <p:spPr bwMode="auto">
          <a:xfrm>
            <a:off x="1219200" y="2819400"/>
            <a:ext cx="7391400" cy="3276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CA" altLang="en-US" smtClean="0"/>
          </a:p>
        </p:txBody>
      </p:sp>
      <p:sp>
        <p:nvSpPr>
          <p:cNvPr id="1039" name="Rectangle 15"/>
          <p:cNvSpPr>
            <a:spLocks noGrp="1" noChangeArrowheads="1"/>
          </p:cNvSpPr>
          <p:nvPr>
            <p:ph type="sldNum" sz="quarter" idx="4"/>
          </p:nvPr>
        </p:nvSpPr>
        <p:spPr bwMode="auto">
          <a:xfrm>
            <a:off x="6705600" y="62484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sz="1000" baseline="-25000">
                <a:solidFill>
                  <a:srgbClr val="7C6A55"/>
                </a:solidFill>
                <a:latin typeface="Arial" charset="0"/>
                <a:ea typeface="+mn-ea"/>
                <a:cs typeface="+mn-cs"/>
              </a:defRPr>
            </a:lvl1pPr>
          </a:lstStyle>
          <a:p>
            <a:pPr>
              <a:defRPr/>
            </a:pPr>
            <a:fld id="{B70CCD43-85A2-47C0-A615-D0492949C1D7}" type="slidenum">
              <a:rPr lang="en-US"/>
              <a:pPr>
                <a:defRPr/>
              </a:pPr>
              <a:t>‹#›</a:t>
            </a:fld>
            <a:endParaRPr lang="en-US" dirty="0"/>
          </a:p>
        </p:txBody>
      </p:sp>
      <p:pic>
        <p:nvPicPr>
          <p:cNvPr id="6" name="Picture 18" descr="CISR-Inside-ppt"/>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1588" y="-794"/>
            <a:ext cx="9147176" cy="6859588"/>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938" r:id="rId1"/>
    <p:sldLayoutId id="2147483939" r:id="rId2"/>
    <p:sldLayoutId id="2147483940" r:id="rId3"/>
    <p:sldLayoutId id="2147483941" r:id="rId4"/>
    <p:sldLayoutId id="2147483942" r:id="rId5"/>
    <p:sldLayoutId id="2147483943" r:id="rId6"/>
    <p:sldLayoutId id="2147483944" r:id="rId7"/>
    <p:sldLayoutId id="2147483945" r:id="rId8"/>
    <p:sldLayoutId id="2147483946" r:id="rId9"/>
    <p:sldLayoutId id="2147483947" r:id="rId10"/>
    <p:sldLayoutId id="2147483948" r:id="rId11"/>
    <p:sldLayoutId id="2147483949" r:id="rId12"/>
  </p:sldLayoutIdLst>
  <p:hf hdr="0" ftr="0" dt="0"/>
  <p:txStyles>
    <p:titleStyle>
      <a:lvl1pPr algn="l" rtl="0" eaLnBrk="0" fontAlgn="base" hangingPunct="0">
        <a:lnSpc>
          <a:spcPts val="4000"/>
        </a:lnSpc>
        <a:spcBef>
          <a:spcPct val="0"/>
        </a:spcBef>
        <a:spcAft>
          <a:spcPct val="0"/>
        </a:spcAft>
        <a:defRPr sz="4400" b="1">
          <a:solidFill>
            <a:schemeClr val="tx2"/>
          </a:solidFill>
          <a:latin typeface="+mj-lt"/>
          <a:ea typeface="MS PGothic" pitchFamily="34" charset="-128"/>
          <a:cs typeface="+mj-cs"/>
        </a:defRPr>
      </a:lvl1pPr>
      <a:lvl2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2pPr>
      <a:lvl3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3pPr>
      <a:lvl4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4pPr>
      <a:lvl5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5pPr>
      <a:lvl6pPr marL="457200" algn="l" rtl="0" eaLnBrk="1" fontAlgn="base" hangingPunct="1">
        <a:lnSpc>
          <a:spcPts val="4000"/>
        </a:lnSpc>
        <a:spcBef>
          <a:spcPct val="0"/>
        </a:spcBef>
        <a:spcAft>
          <a:spcPct val="0"/>
        </a:spcAft>
        <a:defRPr sz="4400" b="1">
          <a:solidFill>
            <a:schemeClr val="tx2"/>
          </a:solidFill>
          <a:latin typeface="Arial" charset="0"/>
          <a:ea typeface="ＭＳ Ｐゴシック" pitchFamily="34" charset="-128"/>
        </a:defRPr>
      </a:lvl6pPr>
      <a:lvl7pPr marL="914400" algn="l" rtl="0" eaLnBrk="1" fontAlgn="base" hangingPunct="1">
        <a:lnSpc>
          <a:spcPts val="4000"/>
        </a:lnSpc>
        <a:spcBef>
          <a:spcPct val="0"/>
        </a:spcBef>
        <a:spcAft>
          <a:spcPct val="0"/>
        </a:spcAft>
        <a:defRPr sz="4400" b="1">
          <a:solidFill>
            <a:schemeClr val="tx2"/>
          </a:solidFill>
          <a:latin typeface="Arial" charset="0"/>
          <a:ea typeface="ＭＳ Ｐゴシック" pitchFamily="34" charset="-128"/>
        </a:defRPr>
      </a:lvl7pPr>
      <a:lvl8pPr marL="1371600" algn="l" rtl="0" eaLnBrk="1" fontAlgn="base" hangingPunct="1">
        <a:lnSpc>
          <a:spcPts val="4000"/>
        </a:lnSpc>
        <a:spcBef>
          <a:spcPct val="0"/>
        </a:spcBef>
        <a:spcAft>
          <a:spcPct val="0"/>
        </a:spcAft>
        <a:defRPr sz="4400" b="1">
          <a:solidFill>
            <a:schemeClr val="tx2"/>
          </a:solidFill>
          <a:latin typeface="Arial" charset="0"/>
          <a:ea typeface="ＭＳ Ｐゴシック" pitchFamily="34" charset="-128"/>
        </a:defRPr>
      </a:lvl8pPr>
      <a:lvl9pPr marL="1828800" algn="l" rtl="0" eaLnBrk="1" fontAlgn="base" hangingPunct="1">
        <a:lnSpc>
          <a:spcPts val="4000"/>
        </a:lnSpc>
        <a:spcBef>
          <a:spcPct val="0"/>
        </a:spcBef>
        <a:spcAft>
          <a:spcPct val="0"/>
        </a:spcAft>
        <a:defRPr sz="4400" b="1">
          <a:solidFill>
            <a:schemeClr val="tx2"/>
          </a:solidFill>
          <a:latin typeface="Arial" charset="0"/>
          <a:ea typeface="ＭＳ Ｐゴシック" pitchFamily="34" charset="-128"/>
        </a:defRPr>
      </a:lvl9pPr>
    </p:titleStyle>
    <p:bodyStyle>
      <a:lvl1pPr marL="342900" indent="-342900" algn="l" rtl="0" eaLnBrk="0" fontAlgn="base" hangingPunct="0">
        <a:spcBef>
          <a:spcPct val="20000"/>
        </a:spcBef>
        <a:spcAft>
          <a:spcPct val="0"/>
        </a:spcAft>
        <a:buClr>
          <a:srgbClr val="63A6B0"/>
        </a:buClr>
        <a:buFont typeface="Wingdings" pitchFamily="2" charset="2"/>
        <a:buChar char="§"/>
        <a:defRPr sz="3000">
          <a:solidFill>
            <a:schemeClr val="tx1"/>
          </a:solidFill>
          <a:latin typeface="+mn-lt"/>
          <a:ea typeface="MS PGothic" pitchFamily="34" charset="-128"/>
          <a:cs typeface="+mn-cs"/>
        </a:defRPr>
      </a:lvl1pPr>
      <a:lvl2pPr marL="742950" indent="-285750" algn="l" rtl="0" eaLnBrk="0" fontAlgn="base" hangingPunct="0">
        <a:spcBef>
          <a:spcPct val="20000"/>
        </a:spcBef>
        <a:spcAft>
          <a:spcPct val="0"/>
        </a:spcAft>
        <a:buClr>
          <a:srgbClr val="FF0035"/>
        </a:buClr>
        <a:buFont typeface="Wingdings" pitchFamily="2" charset="2"/>
        <a:buChar char="§"/>
        <a:defRPr sz="2700">
          <a:solidFill>
            <a:schemeClr val="tx1"/>
          </a:solidFill>
          <a:latin typeface="+mn-lt"/>
          <a:ea typeface="MS PGothic" pitchFamily="34" charset="-128"/>
        </a:defRPr>
      </a:lvl2pPr>
      <a:lvl3pPr marL="1143000" indent="-228600" algn="l" rtl="0" eaLnBrk="0" fontAlgn="base" hangingPunct="0">
        <a:spcBef>
          <a:spcPct val="20000"/>
        </a:spcBef>
        <a:spcAft>
          <a:spcPct val="0"/>
        </a:spcAft>
        <a:buClr>
          <a:srgbClr val="C7D19E"/>
        </a:buClr>
        <a:buFont typeface="Wingdings" pitchFamily="2" charset="2"/>
        <a:buChar char="§"/>
        <a:defRPr sz="2400">
          <a:solidFill>
            <a:schemeClr val="tx1"/>
          </a:solidFill>
          <a:latin typeface="+mn-lt"/>
          <a:ea typeface="MS PGothic" pitchFamily="34" charset="-128"/>
        </a:defRPr>
      </a:lvl3pPr>
      <a:lvl4pPr marL="1600200" indent="-228600" algn="l" rtl="0" eaLnBrk="0" fontAlgn="base" hangingPunct="0">
        <a:spcBef>
          <a:spcPct val="20000"/>
        </a:spcBef>
        <a:spcAft>
          <a:spcPct val="0"/>
        </a:spcAft>
        <a:buFont typeface="Wingdings" pitchFamily="2" charset="2"/>
        <a:buChar char="§"/>
        <a:defRPr sz="2000">
          <a:solidFill>
            <a:schemeClr val="tx1"/>
          </a:solidFill>
          <a:latin typeface="+mn-lt"/>
          <a:ea typeface="MS PGothic" pitchFamily="34" charset="-128"/>
        </a:defRPr>
      </a:lvl4pPr>
      <a:lvl5pPr marL="2057400" indent="-228600" algn="l" rtl="0" eaLnBrk="0" fontAlgn="base" hangingPunct="0">
        <a:spcBef>
          <a:spcPct val="20000"/>
        </a:spcBef>
        <a:spcAft>
          <a:spcPct val="0"/>
        </a:spcAft>
        <a:buFont typeface="Wingdings" pitchFamily="2" charset="2"/>
        <a:buChar char="§"/>
        <a:defRPr sz="2000">
          <a:solidFill>
            <a:schemeClr val="tx1"/>
          </a:solidFill>
          <a:latin typeface="+mn-lt"/>
          <a:ea typeface="MS PGothic" pitchFamily="34" charset="-128"/>
        </a:defRPr>
      </a:lvl5pPr>
      <a:lvl6pPr marL="25146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6pPr>
      <a:lvl7pPr marL="29718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7pPr>
      <a:lvl8pPr marL="34290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8pPr>
      <a:lvl9pPr marL="38862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E6E6CC"/>
        </a:solidFill>
        <a:effectLst/>
      </p:bgPr>
    </p:bg>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bwMode="auto">
          <a:xfrm>
            <a:off x="1219200" y="1447800"/>
            <a:ext cx="7389813" cy="14335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en-US" smtClean="0"/>
              <a:t>Click to edit the title text format</a:t>
            </a:r>
          </a:p>
        </p:txBody>
      </p:sp>
      <p:sp>
        <p:nvSpPr>
          <p:cNvPr id="2052" name="Rectangle 3"/>
          <p:cNvSpPr>
            <a:spLocks noGrp="1" noChangeArrowheads="1"/>
          </p:cNvSpPr>
          <p:nvPr>
            <p:ph type="body" idx="1"/>
          </p:nvPr>
        </p:nvSpPr>
        <p:spPr bwMode="auto">
          <a:xfrm>
            <a:off x="1219200" y="2819400"/>
            <a:ext cx="7389813" cy="3697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en-US" smtClean="0"/>
              <a:t>Click to edit the outline text format</a:t>
            </a:r>
          </a:p>
          <a:p>
            <a:pPr lvl="1"/>
            <a:r>
              <a:rPr lang="en-GB" altLang="en-US" smtClean="0"/>
              <a:t>Second Outline Level</a:t>
            </a:r>
          </a:p>
          <a:p>
            <a:pPr lvl="2"/>
            <a:r>
              <a:rPr lang="en-GB" altLang="en-US" smtClean="0"/>
              <a:t>Third Outline Level</a:t>
            </a:r>
          </a:p>
          <a:p>
            <a:pPr lvl="3"/>
            <a:r>
              <a:rPr lang="en-GB" altLang="en-US" smtClean="0"/>
              <a:t>Fourth Outline Level</a:t>
            </a:r>
          </a:p>
          <a:p>
            <a:pPr lvl="4"/>
            <a:r>
              <a:rPr lang="en-GB" altLang="en-US" smtClean="0"/>
              <a:t>Fifth Outline Level</a:t>
            </a:r>
          </a:p>
          <a:p>
            <a:pPr lvl="4"/>
            <a:r>
              <a:rPr lang="en-GB" altLang="en-US" smtClean="0"/>
              <a:t>Sixth Outline Level</a:t>
            </a:r>
          </a:p>
          <a:p>
            <a:pPr lvl="4"/>
            <a:r>
              <a:rPr lang="en-GB" altLang="en-US" smtClean="0"/>
              <a:t>Seventh Outline Level</a:t>
            </a:r>
          </a:p>
          <a:p>
            <a:pPr lvl="4"/>
            <a:r>
              <a:rPr lang="en-GB" altLang="en-US" smtClean="0"/>
              <a:t>Eighth Outline Level</a:t>
            </a:r>
          </a:p>
          <a:p>
            <a:pPr lvl="4"/>
            <a:r>
              <a:rPr lang="en-GB" altLang="en-US" smtClean="0"/>
              <a:t>Ninth Outline Level</a:t>
            </a:r>
          </a:p>
        </p:txBody>
      </p:sp>
      <p:sp>
        <p:nvSpPr>
          <p:cNvPr id="2" name="Rectangle 4"/>
          <p:cNvSpPr>
            <a:spLocks noGrp="1" noChangeArrowheads="1"/>
          </p:cNvSpPr>
          <p:nvPr>
            <p:ph type="sldNum"/>
          </p:nvPr>
        </p:nvSpPr>
        <p:spPr bwMode="auto">
          <a:xfrm>
            <a:off x="6705600" y="6248400"/>
            <a:ext cx="1903413"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b" anchorCtr="0" compatLnSpc="1">
            <a:prstTxWarp prst="textNoShape">
              <a:avLst/>
            </a:prstTxWarp>
          </a:bodyPr>
          <a:lstStyle>
            <a:lvl1pPr algn="r" defTabSz="449263"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000">
                <a:solidFill>
                  <a:srgbClr val="000000"/>
                </a:solidFill>
                <a:latin typeface="Arial" charset="0"/>
                <a:ea typeface="ＭＳ Ｐゴシック" pitchFamily="34" charset="-128"/>
                <a:cs typeface="+mn-cs"/>
              </a:defRPr>
            </a:lvl1pPr>
          </a:lstStyle>
          <a:p>
            <a:pPr>
              <a:defRPr/>
            </a:pPr>
            <a:fld id="{A380FA28-04F2-42C8-A00B-C6663A4A5331}" type="slidenum">
              <a:rPr lang="en-CA"/>
              <a:pPr>
                <a:defRPr/>
              </a:pPr>
              <a:t>‹#›</a:t>
            </a:fld>
            <a:endParaRPr lang="en-CA" dirty="0"/>
          </a:p>
        </p:txBody>
      </p:sp>
      <p:pic>
        <p:nvPicPr>
          <p:cNvPr id="6" name="Picture 18" descr="CISR-Inside-ppt"/>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1588" y="-794"/>
            <a:ext cx="9147176" cy="68595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8362816"/>
      </p:ext>
    </p:extLst>
  </p:cSld>
  <p:clrMap bg1="lt1" tx1="dk1" bg2="lt2" tx2="dk2" accent1="accent1" accent2="accent2" accent3="accent3" accent4="accent4" accent5="accent5" accent6="accent6" hlink="hlink" folHlink="folHlink"/>
  <p:sldLayoutIdLst>
    <p:sldLayoutId id="2147483951" r:id="rId1"/>
    <p:sldLayoutId id="2147483952" r:id="rId2"/>
    <p:sldLayoutId id="2147483953" r:id="rId3"/>
    <p:sldLayoutId id="2147483954" r:id="rId4"/>
    <p:sldLayoutId id="2147483955" r:id="rId5"/>
    <p:sldLayoutId id="2147483956" r:id="rId6"/>
    <p:sldLayoutId id="2147483957" r:id="rId7"/>
    <p:sldLayoutId id="2147483958" r:id="rId8"/>
    <p:sldLayoutId id="2147483959" r:id="rId9"/>
    <p:sldLayoutId id="2147483960" r:id="rId10"/>
    <p:sldLayoutId id="2147483961" r:id="rId11"/>
    <p:sldLayoutId id="2147483962" r:id="rId12"/>
    <p:sldLayoutId id="2147483963" r:id="rId13"/>
  </p:sldLayoutIdLst>
  <p:hf hdr="0" ftr="0" dt="0"/>
  <p:txStyles>
    <p:titleStyle>
      <a:lvl1pPr algn="l" defTabSz="449263" rtl="0" eaLnBrk="0" fontAlgn="base" hangingPunct="0">
        <a:lnSpc>
          <a:spcPct val="93000"/>
        </a:lnSpc>
        <a:spcBef>
          <a:spcPct val="0"/>
        </a:spcBef>
        <a:spcAft>
          <a:spcPct val="0"/>
        </a:spcAft>
        <a:buClr>
          <a:srgbClr val="000000"/>
        </a:buClr>
        <a:buSzPct val="100000"/>
        <a:buFont typeface="Times New Roman" pitchFamily="18" charset="0"/>
        <a:defRPr sz="4400" b="1">
          <a:solidFill>
            <a:srgbClr val="000000"/>
          </a:solidFill>
          <a:latin typeface="+mj-lt"/>
          <a:ea typeface="MS PGothic" pitchFamily="34" charset="-128"/>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400" b="1">
          <a:solidFill>
            <a:srgbClr val="000000"/>
          </a:solidFill>
          <a:latin typeface="Arial" charset="0"/>
          <a:ea typeface="MS PGothic" pitchFamily="34" charset="-128"/>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400" b="1">
          <a:solidFill>
            <a:srgbClr val="000000"/>
          </a:solidFill>
          <a:latin typeface="Arial" charset="0"/>
          <a:ea typeface="MS PGothic" pitchFamily="34" charset="-128"/>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400" b="1">
          <a:solidFill>
            <a:srgbClr val="000000"/>
          </a:solidFill>
          <a:latin typeface="Arial" charset="0"/>
          <a:ea typeface="MS PGothic" pitchFamily="34" charset="-128"/>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400" b="1">
          <a:solidFill>
            <a:srgbClr val="000000"/>
          </a:solidFill>
          <a:latin typeface="Arial" charset="0"/>
          <a:ea typeface="MS PGothic" pitchFamily="34" charset="-128"/>
        </a:defRPr>
      </a:lvl5pPr>
      <a:lvl6pPr marL="2514600" indent="-228600" algn="l" defTabSz="449263" rtl="0" eaLnBrk="0" fontAlgn="base" hangingPunct="0">
        <a:lnSpc>
          <a:spcPct val="93000"/>
        </a:lnSpc>
        <a:spcBef>
          <a:spcPct val="0"/>
        </a:spcBef>
        <a:spcAft>
          <a:spcPct val="0"/>
        </a:spcAft>
        <a:buClr>
          <a:srgbClr val="000000"/>
        </a:buClr>
        <a:buSzPct val="100000"/>
        <a:buFont typeface="Times New Roman" pitchFamily="16" charset="0"/>
        <a:defRPr sz="4400" b="1">
          <a:solidFill>
            <a:srgbClr val="000000"/>
          </a:solidFill>
          <a:latin typeface="Arial" charset="0"/>
          <a:ea typeface="ＭＳ Ｐゴシック" pitchFamily="34" charset="-128"/>
        </a:defRPr>
      </a:lvl6pPr>
      <a:lvl7pPr marL="2971800" indent="-228600" algn="l" defTabSz="449263" rtl="0" eaLnBrk="0" fontAlgn="base" hangingPunct="0">
        <a:lnSpc>
          <a:spcPct val="93000"/>
        </a:lnSpc>
        <a:spcBef>
          <a:spcPct val="0"/>
        </a:spcBef>
        <a:spcAft>
          <a:spcPct val="0"/>
        </a:spcAft>
        <a:buClr>
          <a:srgbClr val="000000"/>
        </a:buClr>
        <a:buSzPct val="100000"/>
        <a:buFont typeface="Times New Roman" pitchFamily="16" charset="0"/>
        <a:defRPr sz="4400" b="1">
          <a:solidFill>
            <a:srgbClr val="000000"/>
          </a:solidFill>
          <a:latin typeface="Arial" charset="0"/>
          <a:ea typeface="ＭＳ Ｐゴシック" pitchFamily="34" charset="-128"/>
        </a:defRPr>
      </a:lvl7pPr>
      <a:lvl8pPr marL="3429000" indent="-228600" algn="l" defTabSz="449263" rtl="0" eaLnBrk="0" fontAlgn="base" hangingPunct="0">
        <a:lnSpc>
          <a:spcPct val="93000"/>
        </a:lnSpc>
        <a:spcBef>
          <a:spcPct val="0"/>
        </a:spcBef>
        <a:spcAft>
          <a:spcPct val="0"/>
        </a:spcAft>
        <a:buClr>
          <a:srgbClr val="000000"/>
        </a:buClr>
        <a:buSzPct val="100000"/>
        <a:buFont typeface="Times New Roman" pitchFamily="16" charset="0"/>
        <a:defRPr sz="4400" b="1">
          <a:solidFill>
            <a:srgbClr val="000000"/>
          </a:solidFill>
          <a:latin typeface="Arial" charset="0"/>
          <a:ea typeface="ＭＳ Ｐゴシック" pitchFamily="34" charset="-128"/>
        </a:defRPr>
      </a:lvl8pPr>
      <a:lvl9pPr marL="3886200" indent="-228600" algn="l" defTabSz="449263" rtl="0" eaLnBrk="0" fontAlgn="base" hangingPunct="0">
        <a:lnSpc>
          <a:spcPct val="93000"/>
        </a:lnSpc>
        <a:spcBef>
          <a:spcPct val="0"/>
        </a:spcBef>
        <a:spcAft>
          <a:spcPct val="0"/>
        </a:spcAft>
        <a:buClr>
          <a:srgbClr val="000000"/>
        </a:buClr>
        <a:buSzPct val="100000"/>
        <a:buFont typeface="Times New Roman" pitchFamily="16" charset="0"/>
        <a:defRPr sz="4400" b="1">
          <a:solidFill>
            <a:srgbClr val="000000"/>
          </a:solidFill>
          <a:latin typeface="Arial" charset="0"/>
          <a:ea typeface="ＭＳ Ｐゴシック" pitchFamily="34" charset="-128"/>
        </a:defRPr>
      </a:lvl9pPr>
    </p:titleStyle>
    <p:bodyStyle>
      <a:lvl1pPr marL="342900" indent="-342900" algn="l" defTabSz="449263" rtl="0" eaLnBrk="0" fontAlgn="base" hangingPunct="0">
        <a:spcBef>
          <a:spcPts val="750"/>
        </a:spcBef>
        <a:spcAft>
          <a:spcPct val="0"/>
        </a:spcAft>
        <a:buClr>
          <a:srgbClr val="000000"/>
        </a:buClr>
        <a:buSzPct val="100000"/>
        <a:buFont typeface="Times New Roman" pitchFamily="18" charset="0"/>
        <a:defRPr sz="3000">
          <a:solidFill>
            <a:srgbClr val="000000"/>
          </a:solidFill>
          <a:latin typeface="+mn-lt"/>
          <a:ea typeface="MS PGothic" pitchFamily="34" charset="-128"/>
          <a:cs typeface="+mn-cs"/>
        </a:defRPr>
      </a:lvl1pPr>
      <a:lvl2pPr marL="742950" indent="-285750" algn="l" defTabSz="449263" rtl="0" eaLnBrk="0" fontAlgn="base" hangingPunct="0">
        <a:spcBef>
          <a:spcPts val="675"/>
        </a:spcBef>
        <a:spcAft>
          <a:spcPct val="0"/>
        </a:spcAft>
        <a:buClr>
          <a:srgbClr val="000000"/>
        </a:buClr>
        <a:buSzPct val="100000"/>
        <a:buFont typeface="Times New Roman" pitchFamily="18" charset="0"/>
        <a:defRPr sz="2700">
          <a:solidFill>
            <a:srgbClr val="000000"/>
          </a:solidFill>
          <a:latin typeface="+mn-lt"/>
          <a:ea typeface="MS PGothic" pitchFamily="34" charset="-128"/>
        </a:defRPr>
      </a:lvl2pPr>
      <a:lvl3pPr marL="1143000" indent="-228600" algn="l" defTabSz="449263" rtl="0" eaLnBrk="0" fontAlgn="base" hangingPunct="0">
        <a:spcBef>
          <a:spcPts val="600"/>
        </a:spcBef>
        <a:spcAft>
          <a:spcPct val="0"/>
        </a:spcAft>
        <a:buClr>
          <a:srgbClr val="000000"/>
        </a:buClr>
        <a:buSzPct val="100000"/>
        <a:buFont typeface="Times New Roman" pitchFamily="18" charset="0"/>
        <a:defRPr sz="2400">
          <a:solidFill>
            <a:srgbClr val="000000"/>
          </a:solidFill>
          <a:latin typeface="+mn-lt"/>
          <a:ea typeface="MS PGothic" pitchFamily="34" charset="-128"/>
        </a:defRPr>
      </a:lvl3pPr>
      <a:lvl4pPr marL="16002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S PGothic" pitchFamily="34" charset="-128"/>
        </a:defRPr>
      </a:lvl4pPr>
      <a:lvl5pPr marL="20574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S PGothic" pitchFamily="34" charset="-128"/>
        </a:defRPr>
      </a:lvl5pPr>
      <a:lvl6pPr marL="25146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6pPr>
      <a:lvl7pPr marL="29718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7pPr>
      <a:lvl8pPr marL="34290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8pPr>
      <a:lvl9pPr marL="38862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26.xml"/><Relationship Id="rId1" Type="http://schemas.openxmlformats.org/officeDocument/2006/relationships/tags" Target="../tags/tag25.xml"/><Relationship Id="rId4" Type="http://schemas.openxmlformats.org/officeDocument/2006/relationships/notesSlide" Target="../notesSlides/notesSlide5.xml"/></Relationships>
</file>

<file path=ppt/slides/_rels/slide11.xml.rels><?xml version="1.0" encoding="UTF-8" standalone="yes"?>
<Relationships xmlns="http://schemas.openxmlformats.org/package/2006/relationships"><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image" Target="../media/image4.png"/><Relationship Id="rId5" Type="http://schemas.openxmlformats.org/officeDocument/2006/relationships/notesSlide" Target="../notesSlides/notesSlide6.xml"/><Relationship Id="rId4"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tags" Target="../tags/tag30.xml"/><Relationship Id="rId5" Type="http://schemas.openxmlformats.org/officeDocument/2006/relationships/notesSlide" Target="../notesSlides/notesSlide7.xml"/><Relationship Id="rId4"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tags" Target="../tags/tag33.xml"/><Relationship Id="rId5" Type="http://schemas.openxmlformats.org/officeDocument/2006/relationships/notesSlide" Target="../notesSlides/notesSlide8.xml"/><Relationship Id="rId4"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tags" Target="../tags/tag36.xml"/><Relationship Id="rId5" Type="http://schemas.openxmlformats.org/officeDocument/2006/relationships/notesSlide" Target="../notesSlides/notesSlide9.xml"/><Relationship Id="rId4"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tags" Target="../tags/tag41.xml"/><Relationship Id="rId2" Type="http://schemas.openxmlformats.org/officeDocument/2006/relationships/tags" Target="../tags/tag40.xml"/><Relationship Id="rId1" Type="http://schemas.openxmlformats.org/officeDocument/2006/relationships/tags" Target="../tags/tag39.xml"/><Relationship Id="rId5" Type="http://schemas.openxmlformats.org/officeDocument/2006/relationships/notesSlide" Target="../notesSlides/notesSlide10.xml"/><Relationship Id="rId4"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tags" Target="../tags/tag42.xml"/><Relationship Id="rId5" Type="http://schemas.openxmlformats.org/officeDocument/2006/relationships/notesSlide" Target="../notesSlides/notesSlide11.xml"/><Relationship Id="rId4"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image" Target="../media/image5.jpeg"/><Relationship Id="rId5" Type="http://schemas.openxmlformats.org/officeDocument/2006/relationships/slideLayout" Target="../slideLayouts/slideLayout19.xml"/><Relationship Id="rId4" Type="http://schemas.openxmlformats.org/officeDocument/2006/relationships/tags" Target="../tags/tag48.xml"/></Relationships>
</file>

<file path=ppt/slides/_rels/slide2.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slideLayout" Target="../slideLayouts/slideLayout2.xml"/><Relationship Id="rId7" Type="http://schemas.openxmlformats.org/officeDocument/2006/relationships/diagramQuickStyle" Target="../diagrams/quickStyle1.xml"/><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notesSlide" Target="../notesSlides/notesSlide1.xml"/><Relationship Id="rId9" Type="http://schemas.microsoft.com/office/2007/relationships/diagramDrawing" Target="../diagrams/drawing1.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7.xml"/><Relationship Id="rId1" Type="http://schemas.openxmlformats.org/officeDocument/2006/relationships/tags" Target="../tags/tag6.xml"/></Relationships>
</file>

<file path=ppt/slides/_rels/slide4.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 Id="rId5" Type="http://schemas.openxmlformats.org/officeDocument/2006/relationships/notesSlide" Target="../notesSlides/notesSlide2.xml"/><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image" Target="../media/image3.png"/><Relationship Id="rId5" Type="http://schemas.openxmlformats.org/officeDocument/2006/relationships/notesSlide" Target="../notesSlides/notesSlide3.xml"/><Relationship Id="rId4"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tags" Target="../tags/tag14.xml"/><Relationship Id="rId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8.xml"/><Relationship Id="rId1" Type="http://schemas.openxmlformats.org/officeDocument/2006/relationships/tags" Target="../tags/tag17.xml"/></Relationships>
</file>

<file path=ppt/slides/_rels/slide8.xml.rels><?xml version="1.0" encoding="UTF-8" standalone="yes"?>
<Relationships xmlns="http://schemas.openxmlformats.org/package/2006/relationships"><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tags" Target="../tags/tag19.xml"/><Relationship Id="rId4"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5" Type="http://schemas.openxmlformats.org/officeDocument/2006/relationships/notesSlide" Target="../notesSlides/notesSlide4.xml"/><Relationship Id="rId4"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pPr eaLnBrk="1" hangingPunct="1">
              <a:defRPr/>
            </a:pPr>
            <a:r>
              <a:rPr lang="fr-CA" noProof="0" dirty="0" smtClean="0"/>
              <a:t>2.  DÉFINIR</a:t>
            </a:r>
            <a:endParaRPr lang="fr-CA" noProof="0" dirty="0">
              <a:ea typeface="+mj-ea"/>
            </a:endParaRPr>
          </a:p>
        </p:txBody>
      </p:sp>
      <p:sp>
        <p:nvSpPr>
          <p:cNvPr id="28675" name="Text Placeholder 4"/>
          <p:cNvSpPr>
            <a:spLocks noGrp="1"/>
          </p:cNvSpPr>
          <p:nvPr>
            <p:ph type="body" idx="1"/>
            <p:custDataLst>
              <p:tags r:id="rId2"/>
            </p:custDataLst>
          </p:nvPr>
        </p:nvSpPr>
        <p:spPr/>
        <p:txBody>
          <a:bodyPr/>
          <a:lstStyle/>
          <a:p>
            <a:pPr eaLnBrk="1" hangingPunct="1"/>
            <a:r>
              <a:rPr lang="fr-CA" altLang="en-US" noProof="0" dirty="0" smtClean="0"/>
              <a:t>Programme de formation aux principes </a:t>
            </a:r>
            <a:r>
              <a:rPr lang="fr-CA" altLang="en-US" noProof="0" dirty="0" smtClean="0">
                <a:latin typeface="Calibri"/>
              </a:rPr>
              <a:t>« </a:t>
            </a:r>
            <a:r>
              <a:rPr lang="fr-CA" altLang="en-US" noProof="0" dirty="0" smtClean="0"/>
              <a:t>Lean </a:t>
            </a:r>
            <a:r>
              <a:rPr lang="fr-CA" altLang="en-US" noProof="0" dirty="0" smtClean="0">
                <a:latin typeface="Calibri"/>
              </a:rPr>
              <a:t>»</a:t>
            </a:r>
            <a:r>
              <a:rPr lang="en-CA" altLang="en-US" dirty="0"/>
              <a:t> – </a:t>
            </a:r>
            <a:r>
              <a:rPr lang="fr-CA" altLang="en-US" noProof="0" dirty="0" smtClean="0"/>
              <a:t>certification Ceinture verte</a:t>
            </a:r>
          </a:p>
        </p:txBody>
      </p:sp>
      <p:sp>
        <p:nvSpPr>
          <p:cNvPr id="28676" name="Slide Number Placeholder 3"/>
          <p:cNvSpPr>
            <a:spLocks noGrp="1"/>
          </p:cNvSpPr>
          <p:nvPr>
            <p:ph type="sldNum" sz="quarter" idx="10"/>
            <p:custDataLst>
              <p:tags r:id="rId3"/>
            </p:custDataLst>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C6F7A61F-B5A4-4F40-BF35-CFC2C09C5DB9}" type="slidenum">
              <a:rPr lang="en-US" altLang="en-US" sz="1000" smtClean="0">
                <a:solidFill>
                  <a:srgbClr val="7C6A55"/>
                </a:solidFill>
              </a:rPr>
              <a:pPr fontAlgn="base">
                <a:spcBef>
                  <a:spcPct val="0"/>
                </a:spcBef>
                <a:spcAft>
                  <a:spcPct val="0"/>
                </a:spcAft>
              </a:pPr>
              <a:t>1</a:t>
            </a:fld>
            <a:endParaRPr lang="fr-CA" altLang="en-US" sz="1000" dirty="0" smtClean="0">
              <a:solidFill>
                <a:srgbClr val="7C6A55"/>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custDataLst>
              <p:tags r:id="rId1"/>
            </p:custDataLst>
          </p:nvPr>
        </p:nvSpPr>
        <p:spPr/>
        <p:txBody>
          <a:bodyPr/>
          <a:lstStyle/>
          <a:p>
            <a:pPr eaLnBrk="1" hangingPunct="1">
              <a:defRPr/>
            </a:pPr>
            <a:r>
              <a:rPr lang="fr-CA" noProof="0" dirty="0" smtClean="0"/>
              <a:t>TIRER AU CLAIR le problème</a:t>
            </a:r>
            <a:endParaRPr lang="fr-CA" noProof="0" dirty="0">
              <a:ea typeface="+mj-ea"/>
            </a:endParaRPr>
          </a:p>
        </p:txBody>
      </p:sp>
      <p:sp>
        <p:nvSpPr>
          <p:cNvPr id="41988" name="Slide Number Placeholder 3"/>
          <p:cNvSpPr>
            <a:spLocks noGrp="1"/>
          </p:cNvSpPr>
          <p:nvPr>
            <p:ph type="sldNum" sz="quarter" idx="10"/>
            <p:custDataLst>
              <p:tags r:id="rId2"/>
            </p:custDataLst>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E7ECF056-35EC-4DAD-A14E-D866672A33CB}" type="slidenum">
              <a:rPr lang="en-US" altLang="en-US" sz="1000" smtClean="0">
                <a:solidFill>
                  <a:srgbClr val="7C6A55"/>
                </a:solidFill>
              </a:rPr>
              <a:pPr fontAlgn="base">
                <a:spcBef>
                  <a:spcPct val="0"/>
                </a:spcBef>
                <a:spcAft>
                  <a:spcPct val="0"/>
                </a:spcAft>
              </a:pPr>
              <a:t>10</a:t>
            </a:fld>
            <a:endParaRPr lang="fr-CA" altLang="en-US" sz="1000" dirty="0" smtClean="0">
              <a:solidFill>
                <a:srgbClr val="7C6A55"/>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custDataLst>
              <p:tags r:id="rId1"/>
            </p:custDataLst>
          </p:nvPr>
        </p:nvSpPr>
        <p:spPr/>
        <p:txBody>
          <a:bodyPr/>
          <a:lstStyle/>
          <a:p>
            <a:r>
              <a:rPr lang="fr-CA" altLang="en-US" noProof="0" dirty="0" smtClean="0"/>
              <a:t>L’énoncé du problème</a:t>
            </a:r>
            <a:endParaRPr lang="fr-CA" noProof="0" dirty="0"/>
          </a:p>
        </p:txBody>
      </p:sp>
      <p:sp>
        <p:nvSpPr>
          <p:cNvPr id="4" name="Slide Number Placeholder 3"/>
          <p:cNvSpPr>
            <a:spLocks noGrp="1"/>
          </p:cNvSpPr>
          <p:nvPr>
            <p:ph type="sldNum" sz="quarter" idx="10"/>
            <p:custDataLst>
              <p:tags r:id="rId2"/>
            </p:custDataLst>
          </p:nvPr>
        </p:nvSpPr>
        <p:spPr/>
        <p:txBody>
          <a:bodyPr/>
          <a:lstStyle/>
          <a:p>
            <a:pPr>
              <a:defRPr/>
            </a:pPr>
            <a:fld id="{CBBB41C8-EF58-4263-96F6-F90E8CDE43BA}" type="slidenum">
              <a:rPr lang="en-US" smtClean="0"/>
              <a:pPr>
                <a:defRPr/>
              </a:pPr>
              <a:t>11</a:t>
            </a:fld>
            <a:endParaRPr lang="fr-CA" dirty="0"/>
          </a:p>
        </p:txBody>
      </p:sp>
      <p:pic>
        <p:nvPicPr>
          <p:cNvPr id="7" name="Content Placeholder 6"/>
          <p:cNvPicPr>
            <a:picLocks noGrp="1" noChangeAspect="1"/>
          </p:cNvPicPr>
          <p:nvPr>
            <p:ph idx="1"/>
            <p:custDataLst>
              <p:tags r:id="rId3"/>
            </p:custDataLst>
          </p:nvPr>
        </p:nvPicPr>
        <p:blipFill>
          <a:blip r:embed="rId6" cstate="print"/>
          <a:stretch>
            <a:fillRect/>
          </a:stretch>
        </p:blipFill>
        <p:spPr>
          <a:xfrm>
            <a:off x="2507755" y="2852936"/>
            <a:ext cx="4728541" cy="315236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253235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custDataLst>
              <p:tags r:id="rId1"/>
            </p:custDataLst>
          </p:nvPr>
        </p:nvSpPr>
        <p:spPr/>
        <p:txBody>
          <a:bodyPr/>
          <a:lstStyle/>
          <a:p>
            <a:pPr eaLnBrk="1" hangingPunct="1"/>
            <a:r>
              <a:rPr lang="fr-CA" altLang="en-US" noProof="0" dirty="0" smtClean="0"/>
              <a:t>Qu’il n’y ait pas de problème est un problème</a:t>
            </a:r>
          </a:p>
        </p:txBody>
      </p:sp>
      <p:sp>
        <p:nvSpPr>
          <p:cNvPr id="3" name="Content Placeholder 2"/>
          <p:cNvSpPr>
            <a:spLocks noGrp="1"/>
          </p:cNvSpPr>
          <p:nvPr>
            <p:ph idx="1"/>
            <p:custDataLst>
              <p:tags r:id="rId2"/>
            </p:custDataLst>
          </p:nvPr>
        </p:nvSpPr>
        <p:spPr/>
        <p:txBody>
          <a:bodyPr>
            <a:normAutofit fontScale="77500" lnSpcReduction="20000"/>
          </a:bodyPr>
          <a:lstStyle/>
          <a:p>
            <a:pPr eaLnBrk="1" hangingPunct="1">
              <a:defRPr/>
            </a:pPr>
            <a:r>
              <a:rPr lang="fr-CA" sz="2800" noProof="0" dirty="0" smtClean="0"/>
              <a:t>Les problèmes peuvent être dissimulés pour les raisons suivantes :</a:t>
            </a:r>
          </a:p>
          <a:p>
            <a:pPr marL="857250" lvl="1" indent="-457200" eaLnBrk="1" hangingPunct="1">
              <a:buFont typeface="Arial" pitchFamily="34" charset="0"/>
              <a:buChar char="•"/>
              <a:defRPr/>
            </a:pPr>
            <a:r>
              <a:rPr lang="fr-CA" sz="2500" noProof="0" dirty="0" smtClean="0"/>
              <a:t>Ils nous font mal paraître</a:t>
            </a:r>
          </a:p>
          <a:p>
            <a:pPr marL="857250" lvl="1" indent="-457200" eaLnBrk="1" hangingPunct="1">
              <a:buFont typeface="Arial" pitchFamily="34" charset="0"/>
              <a:buChar char="•"/>
              <a:defRPr/>
            </a:pPr>
            <a:r>
              <a:rPr lang="fr-CA" sz="2500" noProof="0" dirty="0" smtClean="0"/>
              <a:t>Nous pourrions froisser quelqu’un</a:t>
            </a:r>
          </a:p>
          <a:p>
            <a:pPr marL="857250" lvl="1" indent="-457200" eaLnBrk="1" hangingPunct="1">
              <a:buFont typeface="Arial" pitchFamily="34" charset="0"/>
              <a:buChar char="•"/>
              <a:defRPr/>
            </a:pPr>
            <a:r>
              <a:rPr lang="fr-CA" sz="2500" noProof="0" dirty="0" smtClean="0"/>
              <a:t>Nous n’avons pas le temps de nous en occuper </a:t>
            </a:r>
          </a:p>
          <a:p>
            <a:pPr marL="857250" lvl="1" indent="-457200" eaLnBrk="1" hangingPunct="1">
              <a:buFont typeface="Arial" pitchFamily="34" charset="0"/>
              <a:buChar char="•"/>
              <a:defRPr/>
            </a:pPr>
            <a:r>
              <a:rPr lang="fr-CA" sz="2500" noProof="0" dirty="0" smtClean="0"/>
              <a:t>Nous concevons des solutions de rechange</a:t>
            </a:r>
            <a:endParaRPr lang="fr-CA" sz="2500" noProof="0" dirty="0" smtClean="0">
              <a:ea typeface="+mn-ea"/>
            </a:endParaRPr>
          </a:p>
          <a:p>
            <a:pPr marL="857250" lvl="1" indent="-457200" eaLnBrk="1" hangingPunct="1">
              <a:buFont typeface="Arial" pitchFamily="34" charset="0"/>
              <a:buChar char="•"/>
              <a:defRPr/>
            </a:pPr>
            <a:r>
              <a:rPr lang="fr-CA" sz="2500" noProof="0" dirty="0" smtClean="0"/>
              <a:t>Les autres pourraient tenter de prendre le contrôle</a:t>
            </a:r>
          </a:p>
          <a:p>
            <a:pPr eaLnBrk="1" hangingPunct="1">
              <a:defRPr/>
            </a:pPr>
            <a:r>
              <a:rPr lang="fr-CA" sz="2800" noProof="0" dirty="0" smtClean="0"/>
              <a:t>Est-ce mal de dissimuler les problèmes?</a:t>
            </a:r>
          </a:p>
          <a:p>
            <a:pPr eaLnBrk="1" hangingPunct="1">
              <a:defRPr/>
            </a:pPr>
            <a:r>
              <a:rPr lang="fr-CA" sz="2800" noProof="0" dirty="0" smtClean="0"/>
              <a:t>Pouvons-nous dissimuler les problèmes à nos clients?</a:t>
            </a:r>
            <a:endParaRPr lang="fr-CA" sz="2800" noProof="0" dirty="0" smtClean="0">
              <a:ea typeface="+mn-ea"/>
            </a:endParaRPr>
          </a:p>
          <a:p>
            <a:pPr marL="457200" indent="-457200" eaLnBrk="1" hangingPunct="1">
              <a:buFont typeface="Arial" pitchFamily="34" charset="0"/>
              <a:buChar char="•"/>
              <a:defRPr/>
            </a:pPr>
            <a:endParaRPr lang="fr-CA" sz="2800" noProof="0" dirty="0" smtClean="0">
              <a:ea typeface="+mn-ea"/>
            </a:endParaRPr>
          </a:p>
          <a:p>
            <a:pPr marL="457200" indent="-457200" eaLnBrk="1" hangingPunct="1">
              <a:buFont typeface="Arial" pitchFamily="34" charset="0"/>
              <a:buChar char="•"/>
              <a:defRPr/>
            </a:pPr>
            <a:endParaRPr lang="fr-CA" sz="2800" noProof="0" dirty="0" smtClean="0">
              <a:ea typeface="+mn-ea"/>
            </a:endParaRPr>
          </a:p>
          <a:p>
            <a:pPr eaLnBrk="1" hangingPunct="1">
              <a:defRPr/>
            </a:pPr>
            <a:endParaRPr lang="fr-CA" noProof="0" dirty="0">
              <a:ea typeface="+mn-ea"/>
            </a:endParaRPr>
          </a:p>
        </p:txBody>
      </p:sp>
      <p:sp>
        <p:nvSpPr>
          <p:cNvPr id="44036" name="Slide Number Placeholder 1"/>
          <p:cNvSpPr>
            <a:spLocks noGrp="1"/>
          </p:cNvSpPr>
          <p:nvPr>
            <p:ph type="sldNum" sz="quarter" idx="10"/>
            <p:custDataLst>
              <p:tags r:id="rId3"/>
            </p:custDataLst>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37539199-BB77-4F94-86C8-3B24167A7B3E}" type="slidenum">
              <a:rPr lang="en-US" altLang="en-US" sz="1000" smtClean="0">
                <a:solidFill>
                  <a:srgbClr val="7C6A55"/>
                </a:solidFill>
              </a:rPr>
              <a:pPr fontAlgn="base">
                <a:spcBef>
                  <a:spcPct val="0"/>
                </a:spcBef>
                <a:spcAft>
                  <a:spcPct val="0"/>
                </a:spcAft>
              </a:pPr>
              <a:t>12</a:t>
            </a:fld>
            <a:endParaRPr lang="fr-CA" altLang="en-US" sz="1000" dirty="0" smtClean="0">
              <a:solidFill>
                <a:srgbClr val="7C6A55"/>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custDataLst>
              <p:tags r:id="rId1"/>
            </p:custDataLst>
          </p:nvPr>
        </p:nvSpPr>
        <p:spPr/>
        <p:txBody>
          <a:bodyPr/>
          <a:lstStyle/>
          <a:p>
            <a:pPr eaLnBrk="1" hangingPunct="1"/>
            <a:r>
              <a:rPr lang="fr-CA" altLang="en-US" noProof="0" dirty="0" smtClean="0"/>
              <a:t>Énoncés de problème médiocres</a:t>
            </a:r>
          </a:p>
        </p:txBody>
      </p:sp>
      <p:sp>
        <p:nvSpPr>
          <p:cNvPr id="3" name="Content Placeholder 2"/>
          <p:cNvSpPr>
            <a:spLocks noGrp="1"/>
          </p:cNvSpPr>
          <p:nvPr>
            <p:ph idx="1"/>
            <p:custDataLst>
              <p:tags r:id="rId2"/>
            </p:custDataLst>
          </p:nvPr>
        </p:nvSpPr>
        <p:spPr/>
        <p:txBody>
          <a:bodyPr>
            <a:normAutofit fontScale="92500" lnSpcReduction="20000"/>
          </a:bodyPr>
          <a:lstStyle/>
          <a:p>
            <a:pPr marL="457200" indent="-457200" eaLnBrk="1" hangingPunct="1">
              <a:buFont typeface="Arial" pitchFamily="34" charset="0"/>
              <a:buChar char="•"/>
              <a:defRPr/>
            </a:pPr>
            <a:r>
              <a:rPr lang="fr-CA" sz="2400" noProof="0" dirty="0" smtClean="0"/>
              <a:t>Les formulaires sont traités tardivement parce que Mark retarde les travaux par sa mauvaise attitude.</a:t>
            </a:r>
            <a:endParaRPr lang="fr-CA" sz="2400" noProof="0" dirty="0" smtClean="0">
              <a:ea typeface="+mn-ea"/>
            </a:endParaRPr>
          </a:p>
          <a:p>
            <a:pPr marL="457200" indent="-457200" eaLnBrk="1" hangingPunct="1">
              <a:buFont typeface="Arial" pitchFamily="34" charset="0"/>
              <a:buChar char="•"/>
              <a:defRPr/>
            </a:pPr>
            <a:r>
              <a:rPr lang="fr-CA" sz="2400" noProof="0" dirty="0" smtClean="0"/>
              <a:t>Nous avons de bonnes solutions que le client ne comprend pas.</a:t>
            </a:r>
            <a:endParaRPr lang="fr-CA" sz="2400" noProof="0" dirty="0" smtClean="0">
              <a:ea typeface="+mn-ea"/>
            </a:endParaRPr>
          </a:p>
          <a:p>
            <a:pPr marL="457200" indent="-457200" eaLnBrk="1" hangingPunct="1">
              <a:buFont typeface="Arial" pitchFamily="34" charset="0"/>
              <a:buChar char="•"/>
              <a:defRPr/>
            </a:pPr>
            <a:r>
              <a:rPr lang="fr-CA" sz="2400" noProof="0" dirty="0" smtClean="0"/>
              <a:t>Nous n’avons pas de système qui automatise le transfert de notre travail.</a:t>
            </a:r>
            <a:endParaRPr lang="fr-CA" sz="2400" noProof="0" dirty="0" smtClean="0">
              <a:ea typeface="+mn-ea"/>
            </a:endParaRPr>
          </a:p>
          <a:p>
            <a:pPr marL="457200" indent="-457200" eaLnBrk="1" hangingPunct="1">
              <a:buFont typeface="Arial" pitchFamily="34" charset="0"/>
              <a:buChar char="•"/>
              <a:defRPr/>
            </a:pPr>
            <a:r>
              <a:rPr lang="fr-CA" sz="2400" noProof="0" dirty="0" smtClean="0"/>
              <a:t>Nous devons enrayer toute la bureaucratie au sein de notre organisation.</a:t>
            </a:r>
          </a:p>
          <a:p>
            <a:pPr marL="457200" indent="-457200" eaLnBrk="1" hangingPunct="1">
              <a:buFont typeface="Arial" pitchFamily="34" charset="0"/>
              <a:buChar char="•"/>
              <a:defRPr/>
            </a:pPr>
            <a:r>
              <a:rPr lang="fr-CA" sz="2400" noProof="0" dirty="0" smtClean="0"/>
              <a:t>Les employés n’utilisent pas une nouvelle procédure parce qu’ils ignorent qu’elle a été approuvée.</a:t>
            </a:r>
            <a:endParaRPr lang="fr-CA" sz="2400" noProof="0" dirty="0" smtClean="0">
              <a:ea typeface="+mn-ea"/>
            </a:endParaRPr>
          </a:p>
          <a:p>
            <a:pPr eaLnBrk="1" hangingPunct="1">
              <a:defRPr/>
            </a:pPr>
            <a:endParaRPr lang="fr-CA" sz="2800" noProof="0" dirty="0">
              <a:ea typeface="+mn-ea"/>
            </a:endParaRPr>
          </a:p>
        </p:txBody>
      </p:sp>
      <p:sp>
        <p:nvSpPr>
          <p:cNvPr id="45060" name="Slide Number Placeholder 1"/>
          <p:cNvSpPr>
            <a:spLocks noGrp="1"/>
          </p:cNvSpPr>
          <p:nvPr>
            <p:ph type="sldNum" sz="quarter" idx="10"/>
            <p:custDataLst>
              <p:tags r:id="rId3"/>
            </p:custDataLst>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26CFEAC2-05A0-4807-93EE-232F205F7241}" type="slidenum">
              <a:rPr lang="en-US" altLang="en-US" sz="1000" smtClean="0">
                <a:solidFill>
                  <a:srgbClr val="7C6A55"/>
                </a:solidFill>
              </a:rPr>
              <a:pPr fontAlgn="base">
                <a:spcBef>
                  <a:spcPct val="0"/>
                </a:spcBef>
                <a:spcAft>
                  <a:spcPct val="0"/>
                </a:spcAft>
              </a:pPr>
              <a:t>13</a:t>
            </a:fld>
            <a:endParaRPr lang="fr-CA" altLang="en-US" sz="1000" dirty="0" smtClean="0">
              <a:solidFill>
                <a:srgbClr val="7C6A55"/>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custDataLst>
              <p:tags r:id="rId1"/>
            </p:custDataLst>
          </p:nvPr>
        </p:nvSpPr>
        <p:spPr/>
        <p:txBody>
          <a:bodyPr/>
          <a:lstStyle/>
          <a:p>
            <a:pPr eaLnBrk="1" hangingPunct="1"/>
            <a:r>
              <a:rPr lang="fr-CA" altLang="en-US" noProof="0" dirty="0" smtClean="0"/>
              <a:t>Exemple d’énoncé de problème</a:t>
            </a:r>
          </a:p>
        </p:txBody>
      </p:sp>
      <p:sp>
        <p:nvSpPr>
          <p:cNvPr id="3" name="Content Placeholder 2"/>
          <p:cNvSpPr>
            <a:spLocks noGrp="1"/>
          </p:cNvSpPr>
          <p:nvPr>
            <p:ph idx="1"/>
            <p:custDataLst>
              <p:tags r:id="rId2"/>
            </p:custDataLst>
          </p:nvPr>
        </p:nvSpPr>
        <p:spPr/>
        <p:txBody>
          <a:bodyPr>
            <a:normAutofit fontScale="85000" lnSpcReduction="20000"/>
          </a:bodyPr>
          <a:lstStyle/>
          <a:p>
            <a:pPr marL="0" indent="0" eaLnBrk="1" hangingPunct="1">
              <a:buFont typeface="Wingdings" pitchFamily="2" charset="2"/>
              <a:buNone/>
              <a:defRPr/>
            </a:pPr>
            <a:r>
              <a:rPr lang="fr-CA" sz="2400" b="1" noProof="0" dirty="0" smtClean="0"/>
              <a:t>Énoncé de problème type</a:t>
            </a:r>
            <a:r>
              <a:rPr lang="fr-CA" sz="2400" noProof="0" dirty="0" smtClean="0"/>
              <a:t> </a:t>
            </a:r>
          </a:p>
          <a:p>
            <a:pPr eaLnBrk="1" hangingPunct="1">
              <a:defRPr/>
            </a:pPr>
            <a:endParaRPr lang="fr-CA" sz="2400" noProof="0" dirty="0" smtClean="0">
              <a:ea typeface="+mn-ea"/>
            </a:endParaRPr>
          </a:p>
          <a:p>
            <a:pPr eaLnBrk="1" hangingPunct="1">
              <a:defRPr/>
            </a:pPr>
            <a:r>
              <a:rPr lang="fr-CA" sz="2400" noProof="0" dirty="0" smtClean="0"/>
              <a:t>Nous ne pouvons pas traiter les dossiers assez rapidement.</a:t>
            </a:r>
          </a:p>
          <a:p>
            <a:pPr eaLnBrk="1" hangingPunct="1">
              <a:defRPr/>
            </a:pPr>
            <a:endParaRPr lang="fr-CA" sz="2400" b="1" noProof="0" dirty="0" smtClean="0">
              <a:ea typeface="+mn-ea"/>
            </a:endParaRPr>
          </a:p>
          <a:p>
            <a:pPr marL="0" indent="0" eaLnBrk="1" hangingPunct="1">
              <a:buNone/>
              <a:defRPr/>
            </a:pPr>
            <a:r>
              <a:rPr lang="fr-CA" sz="2400" b="1" noProof="0" dirty="0" smtClean="0"/>
              <a:t>Énoncé de problème selon l’approche </a:t>
            </a:r>
            <a:r>
              <a:rPr lang="fr-CA" sz="2400" b="1" noProof="0" dirty="0" smtClean="0">
                <a:latin typeface="Calibri"/>
              </a:rPr>
              <a:t>« </a:t>
            </a:r>
            <a:r>
              <a:rPr lang="fr-CA" sz="2400" b="1" noProof="0" dirty="0" smtClean="0"/>
              <a:t>Lean </a:t>
            </a:r>
            <a:r>
              <a:rPr lang="fr-CA" sz="2400" b="1" noProof="0" dirty="0" smtClean="0">
                <a:latin typeface="Calibri"/>
              </a:rPr>
              <a:t>»</a:t>
            </a:r>
            <a:r>
              <a:rPr lang="fr-CA" sz="2400" noProof="0" dirty="0" smtClean="0"/>
              <a:t> </a:t>
            </a:r>
          </a:p>
          <a:p>
            <a:pPr eaLnBrk="1" hangingPunct="1">
              <a:defRPr/>
            </a:pPr>
            <a:endParaRPr lang="fr-CA" sz="2400" noProof="0" dirty="0" smtClean="0">
              <a:ea typeface="+mn-ea"/>
            </a:endParaRPr>
          </a:p>
          <a:p>
            <a:pPr eaLnBrk="1" hangingPunct="1">
              <a:defRPr/>
            </a:pPr>
            <a:r>
              <a:rPr lang="fr-CA" sz="2400" noProof="0" dirty="0" smtClean="0"/>
              <a:t>Il nous faut actuellement deux ans pour rendre une décision relative à une demande d’asile au bureau régional du Centre, où une nouvelle loi exige que la décision soit rendue au demandeur d’asile dans un délai de deux mois suivant le dépôt de la demande d’asile.</a:t>
            </a:r>
          </a:p>
          <a:p>
            <a:pPr eaLnBrk="1" hangingPunct="1">
              <a:defRPr/>
            </a:pPr>
            <a:endParaRPr lang="fr-CA" noProof="0" dirty="0" smtClean="0">
              <a:ea typeface="+mn-ea"/>
            </a:endParaRPr>
          </a:p>
        </p:txBody>
      </p:sp>
      <p:sp>
        <p:nvSpPr>
          <p:cNvPr id="47108" name="Slide Number Placeholder 1"/>
          <p:cNvSpPr>
            <a:spLocks noGrp="1"/>
          </p:cNvSpPr>
          <p:nvPr>
            <p:ph type="sldNum" sz="quarter" idx="10"/>
            <p:custDataLst>
              <p:tags r:id="rId3"/>
            </p:custDataLst>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1964BA8A-0A26-444F-AEFF-DCA907D78D5B}" type="slidenum">
              <a:rPr lang="en-US" altLang="en-US" sz="1000" smtClean="0">
                <a:solidFill>
                  <a:srgbClr val="7C6A55"/>
                </a:solidFill>
              </a:rPr>
              <a:pPr fontAlgn="base">
                <a:spcBef>
                  <a:spcPct val="0"/>
                </a:spcBef>
                <a:spcAft>
                  <a:spcPct val="0"/>
                </a:spcAft>
              </a:pPr>
              <a:t>14</a:t>
            </a:fld>
            <a:endParaRPr lang="fr-CA" altLang="en-US" sz="1000" dirty="0" smtClean="0">
              <a:solidFill>
                <a:srgbClr val="7C6A55"/>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fr-CA" noProof="0" dirty="0" smtClean="0"/>
              <a:t>DÉFINIR : Exercice réel</a:t>
            </a:r>
            <a:endParaRPr lang="fr-CA" noProof="0" dirty="0"/>
          </a:p>
        </p:txBody>
      </p:sp>
      <p:sp>
        <p:nvSpPr>
          <p:cNvPr id="3" name="Content Placeholder 2"/>
          <p:cNvSpPr>
            <a:spLocks noGrp="1"/>
          </p:cNvSpPr>
          <p:nvPr>
            <p:ph idx="1"/>
            <p:custDataLst>
              <p:tags r:id="rId2"/>
            </p:custDataLst>
          </p:nvPr>
        </p:nvSpPr>
        <p:spPr/>
        <p:txBody>
          <a:bodyPr/>
          <a:lstStyle/>
          <a:p>
            <a:r>
              <a:rPr lang="fr-CA" noProof="0" dirty="0" smtClean="0"/>
              <a:t>Point de vue du client</a:t>
            </a:r>
          </a:p>
          <a:p>
            <a:r>
              <a:rPr lang="fr-CA" noProof="0" dirty="0" smtClean="0"/>
              <a:t>Énoncé du problème</a:t>
            </a:r>
          </a:p>
          <a:p>
            <a:r>
              <a:rPr lang="fr-CA" noProof="0" dirty="0" smtClean="0"/>
              <a:t>Modèle SIPOC</a:t>
            </a:r>
            <a:endParaRPr lang="fr-CA" noProof="0" dirty="0"/>
          </a:p>
        </p:txBody>
      </p:sp>
      <p:sp>
        <p:nvSpPr>
          <p:cNvPr id="4" name="Slide Number Placeholder 3"/>
          <p:cNvSpPr>
            <a:spLocks noGrp="1"/>
          </p:cNvSpPr>
          <p:nvPr>
            <p:ph type="sldNum" sz="quarter" idx="10"/>
            <p:custDataLst>
              <p:tags r:id="rId3"/>
            </p:custDataLst>
          </p:nvPr>
        </p:nvSpPr>
        <p:spPr/>
        <p:txBody>
          <a:bodyPr/>
          <a:lstStyle/>
          <a:p>
            <a:pPr>
              <a:defRPr/>
            </a:pPr>
            <a:fld id="{DBE20240-45B4-46FE-9A68-D9D4E6C3FEEB}" type="slidenum">
              <a:rPr lang="en-US" smtClean="0"/>
              <a:pPr>
                <a:defRPr/>
              </a:pPr>
              <a:t>15</a:t>
            </a:fld>
            <a:endParaRPr lang="fr-CA" dirty="0"/>
          </a:p>
        </p:txBody>
      </p:sp>
    </p:spTree>
    <p:extLst>
      <p:ext uri="{BB962C8B-B14F-4D97-AF65-F5344CB8AC3E}">
        <p14:creationId xmlns:p14="http://schemas.microsoft.com/office/powerpoint/2010/main" val="24457836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custDataLst>
              <p:tags r:id="rId1"/>
            </p:custDataLst>
          </p:nvPr>
        </p:nvSpPr>
        <p:spPr>
          <a:xfrm>
            <a:off x="323850" y="1412875"/>
            <a:ext cx="8229600" cy="914400"/>
          </a:xfrm>
        </p:spPr>
        <p:txBody>
          <a:bodyPr/>
          <a:lstStyle/>
          <a:p>
            <a:pPr eaLnBrk="1" hangingPunct="1"/>
            <a:r>
              <a:rPr lang="fr-CA" altLang="en-US" sz="2400" noProof="0" dirty="0" smtClean="0">
                <a:solidFill>
                  <a:schemeClr val="tx1"/>
                </a:solidFill>
              </a:rPr>
              <a:t>DÉFINIR </a:t>
            </a:r>
            <a:r>
              <a:rPr lang="fr-CA" noProof="0" dirty="0" smtClean="0"/>
              <a:t/>
            </a:r>
            <a:br>
              <a:rPr lang="fr-CA" noProof="0" dirty="0" smtClean="0"/>
            </a:br>
            <a:r>
              <a:rPr lang="fr-CA" altLang="en-US" sz="3600" noProof="0" dirty="0" smtClean="0"/>
              <a:t>Ce que l’on sait jusqu’à présent</a:t>
            </a:r>
          </a:p>
        </p:txBody>
      </p:sp>
      <p:sp>
        <p:nvSpPr>
          <p:cNvPr id="4" name="Content Placeholder 3"/>
          <p:cNvSpPr>
            <a:spLocks noGrp="1"/>
          </p:cNvSpPr>
          <p:nvPr>
            <p:ph idx="1"/>
            <p:custDataLst>
              <p:tags r:id="rId2"/>
            </p:custDataLst>
          </p:nvPr>
        </p:nvSpPr>
        <p:spPr>
          <a:xfrm>
            <a:off x="1259632" y="2852936"/>
            <a:ext cx="7391400" cy="3744416"/>
          </a:xfrm>
        </p:spPr>
        <p:txBody>
          <a:bodyPr/>
          <a:lstStyle/>
          <a:p>
            <a:pPr marL="457200" indent="-457200" eaLnBrk="1" hangingPunct="1">
              <a:buFont typeface="Arial" pitchFamily="34" charset="0"/>
              <a:buChar char="•"/>
              <a:defRPr/>
            </a:pPr>
            <a:r>
              <a:rPr lang="fr-CA" sz="1800" noProof="0" dirty="0" smtClean="0"/>
              <a:t>Nous avons une bonne idée de l’allure du processus, y compris de ses intrants et de ses extrants.</a:t>
            </a:r>
          </a:p>
          <a:p>
            <a:pPr marL="457200" indent="-457200" eaLnBrk="1" hangingPunct="1">
              <a:buFont typeface="Arial" pitchFamily="34" charset="0"/>
              <a:buChar char="•"/>
              <a:defRPr/>
            </a:pPr>
            <a:r>
              <a:rPr lang="fr-CA" sz="1800" noProof="0" dirty="0" smtClean="0"/>
              <a:t>Nous savons qui doit participer dans l’équipe.</a:t>
            </a:r>
          </a:p>
          <a:p>
            <a:pPr marL="457200" indent="-457200" eaLnBrk="1" hangingPunct="1">
              <a:buFont typeface="Arial" pitchFamily="34" charset="0"/>
              <a:buChar char="•"/>
              <a:defRPr/>
            </a:pPr>
            <a:r>
              <a:rPr lang="fr-CA" sz="1800" noProof="0" dirty="0" smtClean="0"/>
              <a:t>Nous avons fait ressortir les perceptions initiales du problème. </a:t>
            </a:r>
          </a:p>
          <a:p>
            <a:pPr marL="457200" indent="-457200" eaLnBrk="1" hangingPunct="1">
              <a:buFont typeface="Arial" pitchFamily="34" charset="0"/>
              <a:buChar char="•"/>
              <a:defRPr/>
            </a:pPr>
            <a:r>
              <a:rPr lang="fr-CA" sz="1800" noProof="0" dirty="0" smtClean="0"/>
              <a:t>Nous connaissons les répercussions que le problème a sur l’organisation. </a:t>
            </a:r>
          </a:p>
          <a:p>
            <a:pPr marL="457200" indent="-457200" eaLnBrk="1" hangingPunct="1">
              <a:buFont typeface="Arial" pitchFamily="34" charset="0"/>
              <a:buChar char="•"/>
              <a:defRPr/>
            </a:pPr>
            <a:r>
              <a:rPr lang="fr-CA" sz="1800" noProof="0" dirty="0" smtClean="0"/>
              <a:t>Nous savons qui sont les intervenants et avons un plan pour les aborder.</a:t>
            </a:r>
          </a:p>
          <a:p>
            <a:pPr marL="457200" indent="-457200" eaLnBrk="1" hangingPunct="1">
              <a:buFont typeface="Arial" pitchFamily="34" charset="0"/>
              <a:buChar char="•"/>
              <a:defRPr/>
            </a:pPr>
            <a:r>
              <a:rPr lang="fr-CA" sz="1800" noProof="0" dirty="0" smtClean="0"/>
              <a:t>Nous savons ce que le client veut et avons une idée de la façon de le mesurer.</a:t>
            </a:r>
          </a:p>
          <a:p>
            <a:pPr marL="457200" indent="-457200" eaLnBrk="1" hangingPunct="1">
              <a:buFont typeface="Arial" pitchFamily="34" charset="0"/>
              <a:buChar char="•"/>
              <a:defRPr/>
            </a:pPr>
            <a:r>
              <a:rPr lang="fr-CA" sz="1800" noProof="0" dirty="0" smtClean="0"/>
              <a:t>Si nous sommes chanceux, nous avons une référence et une cible.</a:t>
            </a:r>
            <a:endParaRPr lang="fr-CA" sz="1800" noProof="0" dirty="0" smtClean="0">
              <a:solidFill>
                <a:srgbClr val="000000"/>
              </a:solidFill>
              <a:ea typeface="+mn-ea"/>
            </a:endParaRPr>
          </a:p>
          <a:p>
            <a:pPr eaLnBrk="1" hangingPunct="1">
              <a:buFont typeface="Arial" pitchFamily="34" charset="0"/>
              <a:buChar char="•"/>
              <a:defRPr/>
            </a:pPr>
            <a:endParaRPr lang="fr-CA" sz="1800" noProof="0" dirty="0">
              <a:ea typeface="+mn-ea"/>
            </a:endParaRPr>
          </a:p>
        </p:txBody>
      </p:sp>
      <p:sp>
        <p:nvSpPr>
          <p:cNvPr id="53252" name="Slide Number Placeholder 1"/>
          <p:cNvSpPr>
            <a:spLocks noGrp="1"/>
          </p:cNvSpPr>
          <p:nvPr>
            <p:ph type="sldNum" sz="quarter" idx="10"/>
            <p:custDataLst>
              <p:tags r:id="rId3"/>
            </p:custDataLst>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AE2FE686-E66C-480D-9EF4-9428EF6D94B7}" type="slidenum">
              <a:rPr lang="en-US" altLang="en-US" sz="1000" smtClean="0">
                <a:solidFill>
                  <a:srgbClr val="7C6A55"/>
                </a:solidFill>
              </a:rPr>
              <a:pPr fontAlgn="base">
                <a:spcBef>
                  <a:spcPct val="0"/>
                </a:spcBef>
                <a:spcAft>
                  <a:spcPct val="0"/>
                </a:spcAft>
              </a:pPr>
              <a:t>16</a:t>
            </a:fld>
            <a:endParaRPr lang="fr-CA" altLang="en-US" sz="1000" dirty="0" smtClean="0">
              <a:solidFill>
                <a:srgbClr val="7C6A55"/>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4"/>
          <p:cNvSpPr>
            <a:spLocks noGrp="1" noChangeArrowheads="1"/>
          </p:cNvSpPr>
          <p:nvPr>
            <p:ph type="sldNum" sz="quarter" idx="10"/>
            <p:custDataLst>
              <p:tags r:id="rId1"/>
            </p:custDataLst>
          </p:nvPr>
        </p:nvSpPr>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pitchFamily="34" charset="0"/>
                <a:ea typeface="MS PGothic" pitchFamily="34" charset="-128"/>
              </a:defRPr>
            </a:lvl1pPr>
            <a:lvl2pPr marL="742950" indent="-285750" eaLnBrk="0" hangingPunct="0">
              <a:spcBef>
                <a:spcPts val="6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700">
                <a:solidFill>
                  <a:srgbClr val="000000"/>
                </a:solidFill>
                <a:latin typeface="Arial" pitchFamily="34" charset="0"/>
                <a:ea typeface="MS PGothic" pitchFamily="34" charset="-128"/>
              </a:defRPr>
            </a:lvl2pPr>
            <a:lvl3pPr marL="1143000" indent="-228600" eaLnBrk="0" hangingPunct="0">
              <a:spcBef>
                <a:spcPts val="6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itchFamily="34" charset="0"/>
                <a:ea typeface="MS PGothic" pitchFamily="34" charset="-128"/>
              </a:defRPr>
            </a:lvl3pPr>
            <a:lvl4pPr marL="1600200" indent="-228600"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itchFamily="34" charset="0"/>
                <a:ea typeface="MS PGothic" pitchFamily="34" charset="-128"/>
              </a:defRPr>
            </a:lvl4pPr>
            <a:lvl5pPr marL="2057400" indent="-228600"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itchFamily="34" charset="0"/>
                <a:ea typeface="MS PGothic" pitchFamily="34" charset="-128"/>
              </a:defRPr>
            </a:lvl5pPr>
            <a:lvl6pPr marL="2514600" indent="-228600"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itchFamily="34" charset="0"/>
                <a:ea typeface="MS PGothic" pitchFamily="34" charset="-128"/>
              </a:defRPr>
            </a:lvl6pPr>
            <a:lvl7pPr marL="2971800" indent="-228600"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itchFamily="34" charset="0"/>
                <a:ea typeface="MS PGothic" pitchFamily="34" charset="-128"/>
              </a:defRPr>
            </a:lvl7pPr>
            <a:lvl8pPr marL="3429000" indent="-228600"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itchFamily="34" charset="0"/>
                <a:ea typeface="MS PGothic" pitchFamily="34" charset="-128"/>
              </a:defRPr>
            </a:lvl8pPr>
            <a:lvl9pPr marL="3886200" indent="-228600"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itchFamily="34" charset="0"/>
                <a:ea typeface="MS PGothic" pitchFamily="34" charset="-128"/>
              </a:defRPr>
            </a:lvl9pPr>
          </a:lstStyle>
          <a:p>
            <a:pPr eaLnBrk="1" fontAlgn="base" hangingPunct="1">
              <a:spcBef>
                <a:spcPct val="0"/>
              </a:spcBef>
              <a:spcAft>
                <a:spcPct val="0"/>
              </a:spcAft>
              <a:buClrTx/>
              <a:buSzTx/>
              <a:defRPr/>
            </a:pPr>
            <a:fld id="{50C34628-CA04-4B69-98C1-9F763FD8656B}" type="slidenum">
              <a:rPr lang="en-CA" altLang="en-US" sz="1000" smtClean="0"/>
              <a:pPr eaLnBrk="1" fontAlgn="base" hangingPunct="1">
                <a:spcBef>
                  <a:spcPct val="0"/>
                </a:spcBef>
                <a:spcAft>
                  <a:spcPct val="0"/>
                </a:spcAft>
                <a:buClrTx/>
                <a:buSzTx/>
                <a:defRPr/>
              </a:pPr>
              <a:t>17</a:t>
            </a:fld>
            <a:endParaRPr lang="fr-CA" altLang="en-US" sz="1000" dirty="0" smtClean="0"/>
          </a:p>
        </p:txBody>
      </p:sp>
      <p:sp>
        <p:nvSpPr>
          <p:cNvPr id="107523" name="Rectangle 5"/>
          <p:cNvSpPr txBox="1">
            <a:spLocks noGrp="1" noChangeArrowheads="1"/>
          </p:cNvSpPr>
          <p:nvPr>
            <p:custDataLst>
              <p:tags r:id="rId2"/>
            </p:custDataLst>
          </p:nvPr>
        </p:nvSpPr>
        <p:spPr bwMode="auto">
          <a:xfrm>
            <a:off x="6705600" y="6248400"/>
            <a:ext cx="1903413"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lstStyle>
            <a:lvl1pPr defTabSz="449263"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pitchFamily="34" charset="0"/>
                <a:ea typeface="MS PGothic" pitchFamily="34" charset="-128"/>
              </a:defRPr>
            </a:lvl1pPr>
            <a:lvl2pPr marL="742950" indent="-285750" defTabSz="449263" eaLnBrk="0" hangingPunct="0">
              <a:spcBef>
                <a:spcPts val="6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700">
                <a:solidFill>
                  <a:srgbClr val="000000"/>
                </a:solidFill>
                <a:latin typeface="Arial" pitchFamily="34" charset="0"/>
                <a:ea typeface="MS PGothic" pitchFamily="34" charset="-128"/>
              </a:defRPr>
            </a:lvl2pPr>
            <a:lvl3pPr marL="1143000" indent="-228600" defTabSz="449263" eaLnBrk="0" hangingPunct="0">
              <a:spcBef>
                <a:spcPts val="6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itchFamily="34" charset="0"/>
                <a:ea typeface="MS PGothic" pitchFamily="34" charset="-128"/>
              </a:defRPr>
            </a:lvl3pPr>
            <a:lvl4pPr marL="1600200" indent="-228600" defTabSz="449263"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itchFamily="34" charset="0"/>
                <a:ea typeface="MS PGothic" pitchFamily="34" charset="-128"/>
              </a:defRPr>
            </a:lvl4pPr>
            <a:lvl5pPr marL="2057400" indent="-228600" defTabSz="449263"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itchFamily="34" charset="0"/>
                <a:ea typeface="MS PGothic" pitchFamily="34" charset="-128"/>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itchFamily="34" charset="0"/>
                <a:ea typeface="MS PGothic" pitchFamily="34" charset="-128"/>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itchFamily="34" charset="0"/>
                <a:ea typeface="MS PGothic" pitchFamily="34" charset="-128"/>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itchFamily="34" charset="0"/>
                <a:ea typeface="MS PGothic" pitchFamily="34" charset="-128"/>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itchFamily="34" charset="0"/>
                <a:ea typeface="MS PGothic" pitchFamily="34" charset="-128"/>
              </a:defRPr>
            </a:lvl9pPr>
          </a:lstStyle>
          <a:p>
            <a:pPr algn="r">
              <a:spcBef>
                <a:spcPct val="0"/>
              </a:spcBef>
            </a:pPr>
            <a:fld id="{159F7ADF-522F-4FEF-AF44-32DA5B0A4E65}" type="slidenum">
              <a:rPr lang="en-CA" altLang="en-US" sz="1000" smtClean="0"/>
              <a:pPr algn="r">
                <a:spcBef>
                  <a:spcPct val="0"/>
                </a:spcBef>
              </a:pPr>
              <a:t>17</a:t>
            </a:fld>
            <a:endParaRPr lang="fr-CA" altLang="en-US" sz="1000" dirty="0" smtClean="0"/>
          </a:p>
        </p:txBody>
      </p:sp>
      <p:sp>
        <p:nvSpPr>
          <p:cNvPr id="107524" name="Slide Number Placeholder 3"/>
          <p:cNvSpPr txBox="1">
            <a:spLocks noGrp="1"/>
          </p:cNvSpPr>
          <p:nvPr>
            <p:custDataLst>
              <p:tags r:id="rId3"/>
            </p:custDataLst>
          </p:nvPr>
        </p:nvSpPr>
        <p:spPr bwMode="auto">
          <a:xfrm>
            <a:off x="67056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defTabSz="449263" eaLnBrk="0" hangingPunct="0">
              <a:spcBef>
                <a:spcPts val="750"/>
              </a:spcBef>
              <a:buClr>
                <a:srgbClr val="000000"/>
              </a:buClr>
              <a:buSzPct val="100000"/>
              <a:buFont typeface="Times New Roman" pitchFamily="18" charset="0"/>
              <a:defRPr sz="3000">
                <a:solidFill>
                  <a:srgbClr val="000000"/>
                </a:solidFill>
                <a:latin typeface="Arial" pitchFamily="34" charset="0"/>
                <a:ea typeface="MS PGothic" pitchFamily="34" charset="-128"/>
              </a:defRPr>
            </a:lvl1pPr>
            <a:lvl2pPr marL="742950" indent="-285750" defTabSz="449263" eaLnBrk="0" hangingPunct="0">
              <a:spcBef>
                <a:spcPts val="675"/>
              </a:spcBef>
              <a:buClr>
                <a:srgbClr val="000000"/>
              </a:buClr>
              <a:buSzPct val="100000"/>
              <a:buFont typeface="Times New Roman" pitchFamily="18" charset="0"/>
              <a:defRPr sz="2700">
                <a:solidFill>
                  <a:srgbClr val="000000"/>
                </a:solidFill>
                <a:latin typeface="Arial" pitchFamily="34" charset="0"/>
                <a:ea typeface="MS PGothic" pitchFamily="34" charset="-128"/>
              </a:defRPr>
            </a:lvl2pPr>
            <a:lvl3pPr marL="1143000" indent="-228600" defTabSz="449263" eaLnBrk="0" hangingPunct="0">
              <a:spcBef>
                <a:spcPts val="600"/>
              </a:spcBef>
              <a:buClr>
                <a:srgbClr val="000000"/>
              </a:buClr>
              <a:buSzPct val="100000"/>
              <a:buFont typeface="Times New Roman" pitchFamily="18" charset="0"/>
              <a:defRPr sz="2400">
                <a:solidFill>
                  <a:srgbClr val="000000"/>
                </a:solidFill>
                <a:latin typeface="Arial" pitchFamily="34" charset="0"/>
                <a:ea typeface="MS PGothic" pitchFamily="34" charset="-128"/>
              </a:defRPr>
            </a:lvl3pPr>
            <a:lvl4pPr marL="1600200" indent="-228600" defTabSz="449263" eaLnBrk="0" hangingPunct="0">
              <a:spcBef>
                <a:spcPts val="500"/>
              </a:spcBef>
              <a:buClr>
                <a:srgbClr val="000000"/>
              </a:buClr>
              <a:buSzPct val="100000"/>
              <a:buFont typeface="Times New Roman" pitchFamily="18" charset="0"/>
              <a:defRPr sz="2000">
                <a:solidFill>
                  <a:srgbClr val="000000"/>
                </a:solidFill>
                <a:latin typeface="Arial" pitchFamily="34" charset="0"/>
                <a:ea typeface="MS PGothic" pitchFamily="34" charset="-128"/>
              </a:defRPr>
            </a:lvl4pPr>
            <a:lvl5pPr marL="2057400" indent="-228600" defTabSz="449263" eaLnBrk="0" hangingPunct="0">
              <a:spcBef>
                <a:spcPts val="500"/>
              </a:spcBef>
              <a:buClr>
                <a:srgbClr val="000000"/>
              </a:buClr>
              <a:buSzPct val="100000"/>
              <a:buFont typeface="Times New Roman" pitchFamily="18" charset="0"/>
              <a:defRPr sz="2000">
                <a:solidFill>
                  <a:srgbClr val="000000"/>
                </a:solidFill>
                <a:latin typeface="Arial" pitchFamily="34" charset="0"/>
                <a:ea typeface="MS PGothic" pitchFamily="34" charset="-128"/>
              </a:defRPr>
            </a:lvl5pPr>
            <a:lvl6pPr marL="2514600" indent="-228600" defTabSz="449263" eaLnBrk="0" fontAlgn="base" hangingPunct="0">
              <a:spcBef>
                <a:spcPts val="500"/>
              </a:spcBef>
              <a:spcAft>
                <a:spcPct val="0"/>
              </a:spcAft>
              <a:buClr>
                <a:srgbClr val="000000"/>
              </a:buClr>
              <a:buSzPct val="100000"/>
              <a:buFont typeface="Times New Roman" pitchFamily="18" charset="0"/>
              <a:defRPr sz="2000">
                <a:solidFill>
                  <a:srgbClr val="000000"/>
                </a:solidFill>
                <a:latin typeface="Arial" pitchFamily="34" charset="0"/>
                <a:ea typeface="MS PGothic" pitchFamily="34" charset="-128"/>
              </a:defRPr>
            </a:lvl6pPr>
            <a:lvl7pPr marL="2971800" indent="-228600" defTabSz="449263" eaLnBrk="0" fontAlgn="base" hangingPunct="0">
              <a:spcBef>
                <a:spcPts val="500"/>
              </a:spcBef>
              <a:spcAft>
                <a:spcPct val="0"/>
              </a:spcAft>
              <a:buClr>
                <a:srgbClr val="000000"/>
              </a:buClr>
              <a:buSzPct val="100000"/>
              <a:buFont typeface="Times New Roman" pitchFamily="18" charset="0"/>
              <a:defRPr sz="2000">
                <a:solidFill>
                  <a:srgbClr val="000000"/>
                </a:solidFill>
                <a:latin typeface="Arial" pitchFamily="34" charset="0"/>
                <a:ea typeface="MS PGothic" pitchFamily="34" charset="-128"/>
              </a:defRPr>
            </a:lvl7pPr>
            <a:lvl8pPr marL="3429000" indent="-228600" defTabSz="449263" eaLnBrk="0" fontAlgn="base" hangingPunct="0">
              <a:spcBef>
                <a:spcPts val="500"/>
              </a:spcBef>
              <a:spcAft>
                <a:spcPct val="0"/>
              </a:spcAft>
              <a:buClr>
                <a:srgbClr val="000000"/>
              </a:buClr>
              <a:buSzPct val="100000"/>
              <a:buFont typeface="Times New Roman" pitchFamily="18" charset="0"/>
              <a:defRPr sz="2000">
                <a:solidFill>
                  <a:srgbClr val="000000"/>
                </a:solidFill>
                <a:latin typeface="Arial" pitchFamily="34" charset="0"/>
                <a:ea typeface="MS PGothic" pitchFamily="34" charset="-128"/>
              </a:defRPr>
            </a:lvl8pPr>
            <a:lvl9pPr marL="3886200" indent="-228600" defTabSz="449263" eaLnBrk="0" fontAlgn="base" hangingPunct="0">
              <a:spcBef>
                <a:spcPts val="500"/>
              </a:spcBef>
              <a:spcAft>
                <a:spcPct val="0"/>
              </a:spcAft>
              <a:buClr>
                <a:srgbClr val="000000"/>
              </a:buClr>
              <a:buSzPct val="100000"/>
              <a:buFont typeface="Times New Roman" pitchFamily="18" charset="0"/>
              <a:defRPr sz="2000">
                <a:solidFill>
                  <a:srgbClr val="000000"/>
                </a:solidFill>
                <a:latin typeface="Arial" pitchFamily="34" charset="0"/>
                <a:ea typeface="MS PGothic" pitchFamily="34" charset="-128"/>
              </a:defRPr>
            </a:lvl9pPr>
          </a:lstStyle>
          <a:p>
            <a:pPr algn="r">
              <a:spcBef>
                <a:spcPct val="0"/>
              </a:spcBef>
            </a:pPr>
            <a:endParaRPr lang="en-CA" altLang="en-US" sz="1000" dirty="0" smtClean="0"/>
          </a:p>
        </p:txBody>
      </p:sp>
      <p:pic>
        <p:nvPicPr>
          <p:cNvPr id="107525" name="Content Placeholder 4" descr="questions.jpg"/>
          <p:cNvPicPr>
            <a:picLocks noGrp="1" noChangeAspect="1"/>
          </p:cNvPicPr>
          <p:nvPr>
            <p:ph idx="4294967295"/>
            <p:custDataLst>
              <p:tags r:id="rId4"/>
            </p:custDataLst>
          </p:nvPr>
        </p:nvPicPr>
        <p:blipFill>
          <a:blip r:embed="rId6" cstate="print">
            <a:extLst>
              <a:ext uri="{28A0092B-C50C-407E-A947-70E740481C1C}">
                <a14:useLocalDpi xmlns:a14="http://schemas.microsoft.com/office/drawing/2010/main" val="0"/>
              </a:ext>
            </a:extLst>
          </a:blip>
          <a:srcRect/>
          <a:stretch>
            <a:fillRect/>
          </a:stretch>
        </p:blipFill>
        <p:spPr>
          <a:xfrm>
            <a:off x="3563938" y="3068638"/>
            <a:ext cx="1924050" cy="1804987"/>
          </a:xfrm>
        </p:spPr>
      </p:pic>
    </p:spTree>
    <p:extLst>
      <p:ext uri="{BB962C8B-B14F-4D97-AF65-F5344CB8AC3E}">
        <p14:creationId xmlns:p14="http://schemas.microsoft.com/office/powerpoint/2010/main" val="28890105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custDataLst>
              <p:tags r:id="rId1"/>
            </p:custDataLst>
            <p:extLst>
              <p:ext uri="{D42A27DB-BD31-4B8C-83A1-F6EECF244321}">
                <p14:modId xmlns:p14="http://schemas.microsoft.com/office/powerpoint/2010/main" val="4289098293"/>
              </p:ext>
            </p:extLst>
          </p:nvPr>
        </p:nvGraphicFramePr>
        <p:xfrm>
          <a:off x="-990600" y="1524000"/>
          <a:ext cx="10668000" cy="4953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9699" name="Slide Number Placeholder 3"/>
          <p:cNvSpPr>
            <a:spLocks noGrp="1"/>
          </p:cNvSpPr>
          <p:nvPr>
            <p:ph type="sldNum" sz="quarter" idx="10"/>
            <p:custDataLst>
              <p:tags r:id="rId2"/>
            </p:custDataLst>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eaLnBrk="0" fontAlgn="base" hangingPunct="0">
              <a:spcBef>
                <a:spcPct val="0"/>
              </a:spcBef>
              <a:spcAft>
                <a:spcPct val="0"/>
              </a:spcAft>
            </a:pPr>
            <a:fld id="{8621F701-2C24-4261-B55C-70A796204D6E}" type="slidenum">
              <a:rPr lang="en-US" altLang="en-US" sz="1000" baseline="-25000" smtClean="0">
                <a:ea typeface="Geneva"/>
                <a:cs typeface="Geneva"/>
              </a:rPr>
              <a:pPr eaLnBrk="0" fontAlgn="base" hangingPunct="0">
                <a:spcBef>
                  <a:spcPct val="0"/>
                </a:spcBef>
                <a:spcAft>
                  <a:spcPct val="0"/>
                </a:spcAft>
              </a:pPr>
              <a:t>2</a:t>
            </a:fld>
            <a:endParaRPr lang="fr-CA" altLang="en-US" sz="1000" baseline="-25000" dirty="0" smtClean="0">
              <a:ea typeface="Geneva"/>
              <a:cs typeface="Geneva"/>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custDataLst>
              <p:tags r:id="rId1"/>
            </p:custDataLst>
          </p:nvPr>
        </p:nvSpPr>
        <p:spPr/>
        <p:txBody>
          <a:bodyPr/>
          <a:lstStyle/>
          <a:p>
            <a:pPr eaLnBrk="1" hangingPunct="1">
              <a:defRPr/>
            </a:pPr>
            <a:r>
              <a:rPr lang="fr-CA" noProof="0" dirty="0" smtClean="0"/>
              <a:t>DÉCRIRE LE PROCESSUS</a:t>
            </a:r>
            <a:endParaRPr lang="fr-CA" noProof="0" dirty="0">
              <a:ea typeface="+mj-ea"/>
            </a:endParaRPr>
          </a:p>
        </p:txBody>
      </p:sp>
      <p:sp>
        <p:nvSpPr>
          <p:cNvPr id="36868" name="Slide Number Placeholder 3"/>
          <p:cNvSpPr>
            <a:spLocks noGrp="1"/>
          </p:cNvSpPr>
          <p:nvPr>
            <p:ph type="sldNum" sz="quarter" idx="10"/>
            <p:custDataLst>
              <p:tags r:id="rId2"/>
            </p:custDataLst>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33B144CC-13FF-425C-8E38-F8E90B40B283}" type="slidenum">
              <a:rPr lang="en-US" altLang="en-US" sz="1000" smtClean="0">
                <a:solidFill>
                  <a:srgbClr val="7C6A55"/>
                </a:solidFill>
              </a:rPr>
              <a:pPr fontAlgn="base">
                <a:spcBef>
                  <a:spcPct val="0"/>
                </a:spcBef>
                <a:spcAft>
                  <a:spcPct val="0"/>
                </a:spcAft>
              </a:pPr>
              <a:t>3</a:t>
            </a:fld>
            <a:endParaRPr lang="fr-CA" altLang="en-US" sz="1000" dirty="0" smtClean="0">
              <a:solidFill>
                <a:srgbClr val="7C6A55"/>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7"/>
          <p:cNvSpPr>
            <a:spLocks noGrp="1" noChangeArrowheads="1"/>
          </p:cNvSpPr>
          <p:nvPr>
            <p:ph type="title"/>
            <p:custDataLst>
              <p:tags r:id="rId1"/>
            </p:custDataLst>
          </p:nvPr>
        </p:nvSpPr>
        <p:spPr/>
        <p:txBody>
          <a:bodyPr/>
          <a:lstStyle/>
          <a:p>
            <a:pPr eaLnBrk="1" hangingPunct="1"/>
            <a:r>
              <a:rPr lang="fr-CA" altLang="en-US" noProof="0" dirty="0" smtClean="0"/>
              <a:t>En quoi consiste un « processus »?</a:t>
            </a:r>
          </a:p>
        </p:txBody>
      </p:sp>
      <p:sp>
        <p:nvSpPr>
          <p:cNvPr id="4" name="Content Placeholder 3"/>
          <p:cNvSpPr>
            <a:spLocks noGrp="1"/>
          </p:cNvSpPr>
          <p:nvPr>
            <p:ph idx="1"/>
            <p:custDataLst>
              <p:tags r:id="rId2"/>
            </p:custDataLst>
          </p:nvPr>
        </p:nvSpPr>
        <p:spPr>
          <a:xfrm>
            <a:off x="1187624" y="2636912"/>
            <a:ext cx="7391400" cy="4032448"/>
          </a:xfrm>
        </p:spPr>
        <p:txBody>
          <a:bodyPr/>
          <a:lstStyle/>
          <a:p>
            <a:r>
              <a:rPr lang="fr-CA" noProof="0" dirty="0" smtClean="0"/>
              <a:t>Éléments du modèle* :</a:t>
            </a:r>
          </a:p>
          <a:p>
            <a:pPr lvl="1">
              <a:tabLst>
                <a:tab pos="1074738" algn="l"/>
              </a:tabLst>
            </a:pPr>
            <a:r>
              <a:rPr lang="fr-CA" noProof="0" dirty="0" smtClean="0"/>
              <a:t>S	– Fournisseur(s)</a:t>
            </a:r>
          </a:p>
          <a:p>
            <a:pPr lvl="1">
              <a:tabLst>
                <a:tab pos="1074738" algn="l"/>
              </a:tabLst>
            </a:pPr>
            <a:r>
              <a:rPr lang="fr-CA" noProof="0" dirty="0" smtClean="0"/>
              <a:t>I	– Intrant(s)</a:t>
            </a:r>
          </a:p>
          <a:p>
            <a:pPr lvl="1">
              <a:tabLst>
                <a:tab pos="1074738" algn="l"/>
              </a:tabLst>
            </a:pPr>
            <a:r>
              <a:rPr lang="fr-CA" noProof="0" dirty="0" smtClean="0"/>
              <a:t>P	– Étapes du processus</a:t>
            </a:r>
          </a:p>
          <a:p>
            <a:pPr lvl="1">
              <a:tabLst>
                <a:tab pos="1074738" algn="l"/>
              </a:tabLst>
            </a:pPr>
            <a:r>
              <a:rPr lang="fr-CA" noProof="0" dirty="0" smtClean="0"/>
              <a:t>O	– Extrant(s)</a:t>
            </a:r>
          </a:p>
          <a:p>
            <a:pPr lvl="1">
              <a:tabLst>
                <a:tab pos="1074738" algn="l"/>
              </a:tabLst>
            </a:pPr>
            <a:r>
              <a:rPr lang="fr-CA" noProof="0" dirty="0" smtClean="0"/>
              <a:t>C	– Client(s)</a:t>
            </a:r>
          </a:p>
          <a:p>
            <a:pPr marL="457200" lvl="1" indent="0">
              <a:buNone/>
              <a:tabLst>
                <a:tab pos="1074738" algn="l"/>
              </a:tabLst>
            </a:pPr>
            <a:endParaRPr lang="fr-CA" noProof="0" dirty="0" smtClean="0"/>
          </a:p>
          <a:p>
            <a:pPr marL="457200" lvl="1" indent="0">
              <a:buNone/>
              <a:tabLst>
                <a:tab pos="1074738" algn="l"/>
              </a:tabLst>
            </a:pPr>
            <a:r>
              <a:rPr lang="fr-CA" sz="1500" noProof="0" dirty="0" smtClean="0"/>
              <a:t>*SIPOC: Suppliers, inputs, process steps, outputs, </a:t>
            </a:r>
            <a:r>
              <a:rPr lang="fr-CA" sz="1500" noProof="0" dirty="0" err="1" smtClean="0"/>
              <a:t>customers</a:t>
            </a:r>
            <a:endParaRPr lang="fr-CA" sz="1500" noProof="0" dirty="0" smtClean="0"/>
          </a:p>
        </p:txBody>
      </p:sp>
      <p:sp>
        <p:nvSpPr>
          <p:cNvPr id="30723" name="Slide Number Placeholder 1"/>
          <p:cNvSpPr>
            <a:spLocks noGrp="1"/>
          </p:cNvSpPr>
          <p:nvPr>
            <p:ph type="sldNum" sz="quarter" idx="10"/>
            <p:custDataLst>
              <p:tags r:id="rId3"/>
            </p:custDataLst>
          </p:nvPr>
        </p:nvSpPr>
        <p:spPr>
          <a:xfrm>
            <a:off x="7452320" y="6248400"/>
            <a:ext cx="1158280" cy="457200"/>
          </a:xfrm>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1DA0E6E5-631D-400B-B761-9223ED15404D}" type="slidenum">
              <a:rPr lang="en-US" altLang="en-US" sz="1000" smtClean="0">
                <a:solidFill>
                  <a:srgbClr val="7C6A55"/>
                </a:solidFill>
              </a:rPr>
              <a:pPr fontAlgn="base">
                <a:spcBef>
                  <a:spcPct val="0"/>
                </a:spcBef>
                <a:spcAft>
                  <a:spcPct val="0"/>
                </a:spcAft>
              </a:pPr>
              <a:t>4</a:t>
            </a:fld>
            <a:endParaRPr lang="fr-CA" altLang="en-US" sz="1000" dirty="0" smtClean="0">
              <a:solidFill>
                <a:srgbClr val="7C6A55"/>
              </a:solidFill>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custDataLst>
              <p:tags r:id="rId1"/>
            </p:custDataLst>
          </p:nvPr>
        </p:nvSpPr>
        <p:spPr/>
        <p:txBody>
          <a:bodyPr/>
          <a:lstStyle/>
          <a:p>
            <a:pPr eaLnBrk="1" hangingPunct="1"/>
            <a:r>
              <a:rPr lang="fr-CA" altLang="en-US" noProof="0" dirty="0" smtClean="0"/>
              <a:t>En quoi consiste un « processus »?</a:t>
            </a:r>
          </a:p>
        </p:txBody>
      </p:sp>
      <p:sp>
        <p:nvSpPr>
          <p:cNvPr id="31747" name="Slide Number Placeholder 2"/>
          <p:cNvSpPr>
            <a:spLocks noGrp="1"/>
          </p:cNvSpPr>
          <p:nvPr>
            <p:ph type="sldNum" sz="quarter" idx="10"/>
            <p:custDataLst>
              <p:tags r:id="rId2"/>
            </p:custDataLst>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23B9FA67-56DB-4784-8DD0-D2D201A7174D}" type="slidenum">
              <a:rPr lang="en-US" altLang="en-US" sz="1000" smtClean="0">
                <a:solidFill>
                  <a:srgbClr val="7C6A55"/>
                </a:solidFill>
              </a:rPr>
              <a:pPr fontAlgn="base">
                <a:spcBef>
                  <a:spcPct val="0"/>
                </a:spcBef>
                <a:spcAft>
                  <a:spcPct val="0"/>
                </a:spcAft>
              </a:pPr>
              <a:t>5</a:t>
            </a:fld>
            <a:endParaRPr lang="fr-CA" altLang="en-US" sz="1000" dirty="0" smtClean="0">
              <a:solidFill>
                <a:srgbClr val="7C6A55"/>
              </a:solidFill>
            </a:endParaRPr>
          </a:p>
        </p:txBody>
      </p:sp>
      <p:pic>
        <p:nvPicPr>
          <p:cNvPr id="31750" name="Picture 6"/>
          <p:cNvPicPr>
            <a:picLocks noChangeAspect="1" noChangeArrowheads="1"/>
          </p:cNvPicPr>
          <p:nvPr>
            <p:custDataLst>
              <p:tags r:id="rId3"/>
            </p:custDataLst>
          </p:nvPr>
        </p:nvPicPr>
        <p:blipFill>
          <a:blip r:embed="rId6" cstate="print">
            <a:extLst>
              <a:ext uri="{28A0092B-C50C-407E-A947-70E740481C1C}">
                <a14:useLocalDpi xmlns:a14="http://schemas.microsoft.com/office/drawing/2010/main" val="0"/>
              </a:ext>
            </a:extLst>
          </a:blip>
          <a:srcRect/>
          <a:stretch>
            <a:fillRect/>
          </a:stretch>
        </p:blipFill>
        <p:spPr bwMode="auto">
          <a:xfrm>
            <a:off x="43738" y="2630733"/>
            <a:ext cx="9064766" cy="3678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custDataLst>
              <p:tags r:id="rId1"/>
            </p:custDataLst>
          </p:nvPr>
        </p:nvSpPr>
        <p:spPr/>
        <p:txBody>
          <a:bodyPr/>
          <a:lstStyle/>
          <a:p>
            <a:pPr eaLnBrk="1" hangingPunct="1"/>
            <a:r>
              <a:rPr lang="fr-CA" altLang="en-US" noProof="0" dirty="0" smtClean="0"/>
              <a:t>Quel processus améliorer?</a:t>
            </a:r>
          </a:p>
        </p:txBody>
      </p:sp>
      <p:sp>
        <p:nvSpPr>
          <p:cNvPr id="33795" name="Content Placeholder 2"/>
          <p:cNvSpPr>
            <a:spLocks noGrp="1"/>
          </p:cNvSpPr>
          <p:nvPr>
            <p:ph idx="1"/>
            <p:custDataLst>
              <p:tags r:id="rId2"/>
            </p:custDataLst>
          </p:nvPr>
        </p:nvSpPr>
        <p:spPr/>
        <p:txBody>
          <a:bodyPr>
            <a:normAutofit fontScale="92500" lnSpcReduction="10000"/>
          </a:bodyPr>
          <a:lstStyle/>
          <a:p>
            <a:pPr eaLnBrk="1" hangingPunct="1"/>
            <a:r>
              <a:rPr lang="fr-CA" altLang="en-US" noProof="0" dirty="0" smtClean="0"/>
              <a:t>Là où un besoin stratégique se fait sentir </a:t>
            </a:r>
          </a:p>
          <a:p>
            <a:pPr eaLnBrk="1" hangingPunct="1"/>
            <a:r>
              <a:rPr lang="fr-CA" altLang="en-US" noProof="0" dirty="0" smtClean="0"/>
              <a:t>Là où il y a un potentiel d’économies de temps et de coûts</a:t>
            </a:r>
          </a:p>
          <a:p>
            <a:pPr eaLnBrk="1" hangingPunct="1"/>
            <a:r>
              <a:rPr lang="fr-CA" altLang="en-US" noProof="0" dirty="0" smtClean="0"/>
              <a:t>Là où les employés souffrent</a:t>
            </a:r>
          </a:p>
          <a:p>
            <a:pPr eaLnBrk="1" hangingPunct="1"/>
            <a:r>
              <a:rPr lang="fr-CA" altLang="en-US" noProof="0" dirty="0" smtClean="0"/>
              <a:t>Là où des jeux de blâme se jouent</a:t>
            </a:r>
          </a:p>
          <a:p>
            <a:pPr eaLnBrk="1" hangingPunct="1"/>
            <a:r>
              <a:rPr lang="fr-CA" altLang="en-US" noProof="0" dirty="0" smtClean="0"/>
              <a:t>Là où il y a des problèmes urgents ou des objectifs changeants</a:t>
            </a:r>
          </a:p>
        </p:txBody>
      </p:sp>
      <p:sp>
        <p:nvSpPr>
          <p:cNvPr id="33796" name="Slide Number Placeholder 3"/>
          <p:cNvSpPr>
            <a:spLocks noGrp="1"/>
          </p:cNvSpPr>
          <p:nvPr>
            <p:ph type="sldNum" sz="quarter" idx="10"/>
            <p:custDataLst>
              <p:tags r:id="rId3"/>
            </p:custDataLst>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AEFED65E-F22D-4F55-B149-CCC1C4C061FC}" type="slidenum">
              <a:rPr lang="en-US" altLang="en-US" sz="1000" smtClean="0">
                <a:solidFill>
                  <a:srgbClr val="7C6A55"/>
                </a:solidFill>
              </a:rPr>
              <a:pPr fontAlgn="base">
                <a:spcBef>
                  <a:spcPct val="0"/>
                </a:spcBef>
                <a:spcAft>
                  <a:spcPct val="0"/>
                </a:spcAft>
              </a:pPr>
              <a:t>6</a:t>
            </a:fld>
            <a:endParaRPr lang="fr-CA" altLang="en-US" sz="1000" dirty="0" smtClean="0">
              <a:solidFill>
                <a:srgbClr val="7C6A55"/>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custDataLst>
              <p:tags r:id="rId1"/>
            </p:custDataLst>
          </p:nvPr>
        </p:nvSpPr>
        <p:spPr/>
        <p:txBody>
          <a:bodyPr/>
          <a:lstStyle/>
          <a:p>
            <a:pPr eaLnBrk="1" hangingPunct="1">
              <a:defRPr/>
            </a:pPr>
            <a:r>
              <a:rPr lang="fr-CA" noProof="0" dirty="0" smtClean="0"/>
              <a:t>ÉTABLIR l’équipe</a:t>
            </a:r>
            <a:endParaRPr lang="fr-CA" noProof="0" dirty="0">
              <a:ea typeface="+mj-ea"/>
            </a:endParaRPr>
          </a:p>
        </p:txBody>
      </p:sp>
      <p:sp>
        <p:nvSpPr>
          <p:cNvPr id="36868" name="Slide Number Placeholder 3"/>
          <p:cNvSpPr>
            <a:spLocks noGrp="1"/>
          </p:cNvSpPr>
          <p:nvPr>
            <p:ph type="sldNum" sz="quarter" idx="10"/>
            <p:custDataLst>
              <p:tags r:id="rId2"/>
            </p:custDataLst>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33B144CC-13FF-425C-8E38-F8E90B40B283}" type="slidenum">
              <a:rPr lang="en-US" altLang="en-US" sz="1000" smtClean="0">
                <a:solidFill>
                  <a:srgbClr val="7C6A55"/>
                </a:solidFill>
              </a:rPr>
              <a:pPr fontAlgn="base">
                <a:spcBef>
                  <a:spcPct val="0"/>
                </a:spcBef>
                <a:spcAft>
                  <a:spcPct val="0"/>
                </a:spcAft>
              </a:pPr>
              <a:t>7</a:t>
            </a:fld>
            <a:endParaRPr lang="fr-CA" altLang="en-US" sz="1000" dirty="0" smtClean="0">
              <a:solidFill>
                <a:srgbClr val="7C6A55"/>
              </a:solidFill>
            </a:endParaRPr>
          </a:p>
        </p:txBody>
      </p:sp>
    </p:spTree>
    <p:extLst>
      <p:ext uri="{BB962C8B-B14F-4D97-AF65-F5344CB8AC3E}">
        <p14:creationId xmlns:p14="http://schemas.microsoft.com/office/powerpoint/2010/main" val="38640007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custDataLst>
              <p:tags r:id="rId1"/>
            </p:custDataLst>
          </p:nvPr>
        </p:nvSpPr>
        <p:spPr/>
        <p:txBody>
          <a:bodyPr/>
          <a:lstStyle/>
          <a:p>
            <a:pPr eaLnBrk="1" hangingPunct="1"/>
            <a:r>
              <a:rPr lang="fr-CA" altLang="en-US" noProof="0" dirty="0" smtClean="0"/>
              <a:t>Rôles de l’équipe</a:t>
            </a:r>
          </a:p>
        </p:txBody>
      </p:sp>
      <p:graphicFrame>
        <p:nvGraphicFramePr>
          <p:cNvPr id="6" name="Content Placeholder 5"/>
          <p:cNvGraphicFramePr>
            <a:graphicFrameLocks noGrp="1"/>
          </p:cNvGraphicFramePr>
          <p:nvPr>
            <p:ph idx="1"/>
            <p:custDataLst>
              <p:tags r:id="rId2"/>
            </p:custDataLst>
            <p:extLst>
              <p:ext uri="{D42A27DB-BD31-4B8C-83A1-F6EECF244321}">
                <p14:modId xmlns:p14="http://schemas.microsoft.com/office/powerpoint/2010/main" val="3959023140"/>
              </p:ext>
            </p:extLst>
          </p:nvPr>
        </p:nvGraphicFramePr>
        <p:xfrm>
          <a:off x="1219200" y="2420888"/>
          <a:ext cx="7391400" cy="3947160"/>
        </p:xfrm>
        <a:graphic>
          <a:graphicData uri="http://schemas.openxmlformats.org/drawingml/2006/table">
            <a:tbl>
              <a:tblPr firstRow="1" bandRow="1">
                <a:tableStyleId>{21E4AEA4-8DFA-4A89-87EB-49C32662AFE0}</a:tableStyleId>
              </a:tblPr>
              <a:tblGrid>
                <a:gridCol w="2190044"/>
                <a:gridCol w="5201356"/>
              </a:tblGrid>
              <a:tr h="370840">
                <a:tc>
                  <a:txBody>
                    <a:bodyPr/>
                    <a:lstStyle/>
                    <a:p>
                      <a:r>
                        <a:rPr dirty="0"/>
                        <a:t>Nom</a:t>
                      </a:r>
                      <a:endParaRPr lang="fr-CA" dirty="0"/>
                    </a:p>
                  </a:txBody>
                  <a:tcPr marL="82127" marR="82127"/>
                </a:tc>
                <a:tc>
                  <a:txBody>
                    <a:bodyPr/>
                    <a:lstStyle/>
                    <a:p>
                      <a:r>
                        <a:t>Rôle</a:t>
                      </a:r>
                      <a:endParaRPr lang="fr-CA" dirty="0"/>
                    </a:p>
                  </a:txBody>
                  <a:tcPr marL="82127" marR="82127"/>
                </a:tc>
              </a:tr>
              <a:tr h="370840">
                <a:tc>
                  <a:txBody>
                    <a:bodyPr/>
                    <a:lstStyle/>
                    <a:p>
                      <a:r>
                        <a:rPr lang="en-CA" b="1" dirty="0" err="1" smtClean="0">
                          <a:solidFill>
                            <a:schemeClr val="tx1">
                              <a:lumMod val="50000"/>
                            </a:schemeClr>
                          </a:solidFill>
                        </a:rPr>
                        <a:t>Promoteur</a:t>
                      </a:r>
                      <a:endParaRPr lang="fr-CA" b="1" dirty="0">
                        <a:solidFill>
                          <a:schemeClr val="tx1">
                            <a:lumMod val="50000"/>
                          </a:schemeClr>
                        </a:solidFill>
                      </a:endParaRPr>
                    </a:p>
                  </a:txBody>
                  <a:tcPr marL="82127" marR="82127"/>
                </a:tc>
                <a:tc>
                  <a:txBody>
                    <a:bodyPr/>
                    <a:lstStyle/>
                    <a:p>
                      <a:r>
                        <a:rPr lang="en-CA" b="0" dirty="0" smtClean="0">
                          <a:solidFill>
                            <a:schemeClr val="tx1">
                              <a:lumMod val="50000"/>
                            </a:schemeClr>
                          </a:solidFill>
                        </a:rPr>
                        <a:t>Appuyer visiblement le projet, écarter les obstacles et fournir des ressources</a:t>
                      </a:r>
                      <a:endParaRPr lang="fr-CA" b="0" dirty="0">
                        <a:solidFill>
                          <a:schemeClr val="tx1">
                            <a:lumMod val="50000"/>
                          </a:schemeClr>
                        </a:solidFill>
                      </a:endParaRPr>
                    </a:p>
                  </a:txBody>
                  <a:tcPr marL="82127" marR="82127"/>
                </a:tc>
              </a:tr>
              <a:tr h="370840">
                <a:tc>
                  <a:txBody>
                    <a:bodyPr/>
                    <a:lstStyle/>
                    <a:p>
                      <a:r>
                        <a:rPr lang="en-CA" b="1" dirty="0" smtClean="0">
                          <a:solidFill>
                            <a:schemeClr val="tx1">
                              <a:lumMod val="50000"/>
                            </a:schemeClr>
                          </a:solidFill>
                        </a:rPr>
                        <a:t>Facilitateur</a:t>
                      </a:r>
                      <a:endParaRPr lang="fr-CA" b="1" dirty="0">
                        <a:solidFill>
                          <a:schemeClr val="tx1">
                            <a:lumMod val="50000"/>
                          </a:schemeClr>
                        </a:solidFill>
                      </a:endParaRPr>
                    </a:p>
                  </a:txBody>
                  <a:tcPr marL="82127" marR="82127"/>
                </a:tc>
                <a:tc>
                  <a:txBody>
                    <a:bodyPr/>
                    <a:lstStyle/>
                    <a:p>
                      <a:r>
                        <a:rPr lang="en-CA" b="0" dirty="0" smtClean="0">
                          <a:solidFill>
                            <a:schemeClr val="tx1">
                              <a:lumMod val="50000"/>
                            </a:schemeClr>
                          </a:solidFill>
                        </a:rPr>
                        <a:t>Préconiser la méthodologie et diriger le Kaizen</a:t>
                      </a:r>
                      <a:endParaRPr lang="fr-CA" b="0" dirty="0">
                        <a:solidFill>
                          <a:schemeClr val="tx1">
                            <a:lumMod val="50000"/>
                          </a:schemeClr>
                        </a:solidFill>
                      </a:endParaRPr>
                    </a:p>
                  </a:txBody>
                  <a:tcPr marL="82127" marR="82127"/>
                </a:tc>
              </a:tr>
              <a:tr h="370840">
                <a:tc>
                  <a:txBody>
                    <a:bodyPr/>
                    <a:lstStyle/>
                    <a:p>
                      <a:r>
                        <a:rPr lang="en-CA" b="1" dirty="0" smtClean="0">
                          <a:solidFill>
                            <a:schemeClr val="tx1">
                              <a:lumMod val="50000"/>
                            </a:schemeClr>
                          </a:solidFill>
                        </a:rPr>
                        <a:t>Équipe centrale</a:t>
                      </a:r>
                    </a:p>
                    <a:p>
                      <a:r>
                        <a:rPr lang="en-CA" b="1" dirty="0" smtClean="0">
                          <a:solidFill>
                            <a:schemeClr val="tx1">
                              <a:lumMod val="50000"/>
                            </a:schemeClr>
                          </a:solidFill>
                        </a:rPr>
                        <a:t>* y compris les gestionnaires</a:t>
                      </a:r>
                      <a:endParaRPr lang="fr-CA" b="1" dirty="0">
                        <a:solidFill>
                          <a:schemeClr val="tx1">
                            <a:lumMod val="50000"/>
                          </a:schemeClr>
                        </a:solidFill>
                      </a:endParaRPr>
                    </a:p>
                  </a:txBody>
                  <a:tcPr marL="82127" marR="82127"/>
                </a:tc>
                <a:tc>
                  <a:txBody>
                    <a:bodyPr/>
                    <a:lstStyle/>
                    <a:p>
                      <a:r>
                        <a:rPr lang="en-CA" b="0" dirty="0" smtClean="0">
                          <a:solidFill>
                            <a:schemeClr val="tx1">
                              <a:lumMod val="50000"/>
                            </a:schemeClr>
                          </a:solidFill>
                        </a:rPr>
                        <a:t>Participer entièrement au Kaizen et mettre en œuvre les solutions</a:t>
                      </a:r>
                      <a:endParaRPr lang="fr-CA" b="0" dirty="0">
                        <a:solidFill>
                          <a:schemeClr val="tx1">
                            <a:lumMod val="50000"/>
                          </a:schemeClr>
                        </a:solidFill>
                      </a:endParaRPr>
                    </a:p>
                  </a:txBody>
                  <a:tcPr marL="82127" marR="82127"/>
                </a:tc>
              </a:tr>
              <a:tr h="370840">
                <a:tc>
                  <a:txBody>
                    <a:bodyPr/>
                    <a:lstStyle/>
                    <a:p>
                      <a:r>
                        <a:rPr lang="en-CA" b="1" dirty="0" smtClean="0">
                          <a:solidFill>
                            <a:schemeClr val="tx1">
                              <a:lumMod val="50000"/>
                            </a:schemeClr>
                          </a:solidFill>
                        </a:rPr>
                        <a:t>Équipe élargie</a:t>
                      </a:r>
                      <a:endParaRPr lang="fr-CA" b="1" dirty="0">
                        <a:solidFill>
                          <a:schemeClr val="tx1">
                            <a:lumMod val="50000"/>
                          </a:schemeClr>
                        </a:solidFill>
                      </a:endParaRPr>
                    </a:p>
                  </a:txBody>
                  <a:tcPr marL="82127" marR="82127"/>
                </a:tc>
                <a:tc>
                  <a:txBody>
                    <a:bodyPr/>
                    <a:lstStyle/>
                    <a:p>
                      <a:r>
                        <a:rPr lang="en-CA" b="0" dirty="0" smtClean="0">
                          <a:solidFill>
                            <a:schemeClr val="tx1">
                              <a:lumMod val="50000"/>
                            </a:schemeClr>
                          </a:solidFill>
                        </a:rPr>
                        <a:t>Fournir leurs commentaires et mettre en œuvre les solutions</a:t>
                      </a:r>
                      <a:endParaRPr lang="fr-CA" b="0" dirty="0">
                        <a:solidFill>
                          <a:schemeClr val="tx1">
                            <a:lumMod val="50000"/>
                          </a:schemeClr>
                        </a:solidFill>
                      </a:endParaRPr>
                    </a:p>
                  </a:txBody>
                  <a:tcPr marL="82127" marR="82127"/>
                </a:tc>
              </a:tr>
              <a:tr h="370840">
                <a:tc>
                  <a:txBody>
                    <a:bodyPr/>
                    <a:lstStyle/>
                    <a:p>
                      <a:r>
                        <a:rPr lang="en-CA" b="1" dirty="0" smtClean="0">
                          <a:solidFill>
                            <a:schemeClr val="tx1">
                              <a:lumMod val="50000"/>
                            </a:schemeClr>
                          </a:solidFill>
                        </a:rPr>
                        <a:t>Soutien</a:t>
                      </a:r>
                      <a:endParaRPr lang="fr-CA" b="1" dirty="0">
                        <a:solidFill>
                          <a:schemeClr val="tx1">
                            <a:lumMod val="50000"/>
                          </a:schemeClr>
                        </a:solidFill>
                      </a:endParaRPr>
                    </a:p>
                  </a:txBody>
                  <a:tcPr marL="82127" marR="82127"/>
                </a:tc>
                <a:tc>
                  <a:txBody>
                    <a:bodyPr/>
                    <a:lstStyle/>
                    <a:p>
                      <a:r>
                        <a:rPr lang="en-CA" b="0" dirty="0" smtClean="0">
                          <a:solidFill>
                            <a:schemeClr val="tx1">
                              <a:lumMod val="50000"/>
                            </a:schemeClr>
                          </a:solidFill>
                        </a:rPr>
                        <a:t>Fournir de </a:t>
                      </a:r>
                      <a:r>
                        <a:rPr lang="en-CA" b="0" dirty="0" err="1" smtClean="0">
                          <a:solidFill>
                            <a:schemeClr val="tx1">
                              <a:lumMod val="50000"/>
                            </a:schemeClr>
                          </a:solidFill>
                        </a:rPr>
                        <a:t>l’aide</a:t>
                      </a:r>
                      <a:r>
                        <a:rPr lang="en-CA" b="0" dirty="0" smtClean="0">
                          <a:solidFill>
                            <a:schemeClr val="tx1">
                              <a:lumMod val="50000"/>
                            </a:schemeClr>
                          </a:solidFill>
                        </a:rPr>
                        <a:t>, au besoin</a:t>
                      </a:r>
                      <a:endParaRPr lang="fr-CA" b="0" dirty="0">
                        <a:solidFill>
                          <a:schemeClr val="tx1">
                            <a:lumMod val="50000"/>
                          </a:schemeClr>
                        </a:solidFill>
                      </a:endParaRPr>
                    </a:p>
                  </a:txBody>
                  <a:tcPr marL="82127" marR="82127"/>
                </a:tc>
              </a:tr>
              <a:tr h="370840">
                <a:tc>
                  <a:txBody>
                    <a:bodyPr/>
                    <a:lstStyle/>
                    <a:p>
                      <a:r>
                        <a:rPr lang="en-CA" b="1" dirty="0" smtClean="0">
                          <a:solidFill>
                            <a:schemeClr val="tx1">
                              <a:lumMod val="50000"/>
                            </a:schemeClr>
                          </a:solidFill>
                        </a:rPr>
                        <a:t>Utilisateurs finaux ou clients</a:t>
                      </a:r>
                      <a:endParaRPr lang="fr-CA" b="1" dirty="0">
                        <a:solidFill>
                          <a:schemeClr val="tx1">
                            <a:lumMod val="50000"/>
                          </a:schemeClr>
                        </a:solidFill>
                      </a:endParaRPr>
                    </a:p>
                  </a:txBody>
                  <a:tcPr marL="82127" marR="82127"/>
                </a:tc>
                <a:tc>
                  <a:txBody>
                    <a:bodyPr/>
                    <a:lstStyle/>
                    <a:p>
                      <a:r>
                        <a:rPr lang="en-CA" b="0" dirty="0" smtClean="0">
                          <a:solidFill>
                            <a:schemeClr val="tx1">
                              <a:lumMod val="50000"/>
                            </a:schemeClr>
                          </a:solidFill>
                        </a:rPr>
                        <a:t>Participer entièrement au Kaizen et faire en sorte que le point de vue du client soit pris en compte</a:t>
                      </a:r>
                      <a:endParaRPr lang="fr-CA" b="0" dirty="0">
                        <a:solidFill>
                          <a:schemeClr val="tx1">
                            <a:lumMod val="50000"/>
                          </a:schemeClr>
                        </a:solidFill>
                      </a:endParaRPr>
                    </a:p>
                  </a:txBody>
                  <a:tcPr marL="82127" marR="82127"/>
                </a:tc>
              </a:tr>
            </a:tbl>
          </a:graphicData>
        </a:graphic>
      </p:graphicFrame>
      <p:sp>
        <p:nvSpPr>
          <p:cNvPr id="37917" name="Slide Number Placeholder 3"/>
          <p:cNvSpPr>
            <a:spLocks noGrp="1"/>
          </p:cNvSpPr>
          <p:nvPr>
            <p:ph type="sldNum" sz="quarter" idx="10"/>
            <p:custDataLst>
              <p:tags r:id="rId3"/>
            </p:custDataLst>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B76F457A-3F01-4A64-BFA2-E897B8834078}" type="slidenum">
              <a:rPr lang="en-US" altLang="en-US" sz="1000" smtClean="0">
                <a:solidFill>
                  <a:srgbClr val="7C6A55"/>
                </a:solidFill>
              </a:rPr>
              <a:pPr fontAlgn="base">
                <a:spcBef>
                  <a:spcPct val="0"/>
                </a:spcBef>
                <a:spcAft>
                  <a:spcPct val="0"/>
                </a:spcAft>
              </a:pPr>
              <a:t>8</a:t>
            </a:fld>
            <a:endParaRPr lang="fr-CA" altLang="en-US" sz="1000" dirty="0" smtClean="0">
              <a:solidFill>
                <a:srgbClr val="7C6A55"/>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custDataLst>
              <p:tags r:id="rId1"/>
            </p:custDataLst>
          </p:nvPr>
        </p:nvSpPr>
        <p:spPr/>
        <p:txBody>
          <a:bodyPr/>
          <a:lstStyle/>
          <a:p>
            <a:pPr eaLnBrk="1" hangingPunct="1"/>
            <a:r>
              <a:rPr lang="fr-CA" altLang="en-US" noProof="0" dirty="0" smtClean="0"/>
              <a:t>Le profil de la bonne équipe</a:t>
            </a:r>
          </a:p>
        </p:txBody>
      </p:sp>
      <p:sp>
        <p:nvSpPr>
          <p:cNvPr id="38915" name="Content Placeholder 2"/>
          <p:cNvSpPr>
            <a:spLocks noGrp="1"/>
          </p:cNvSpPr>
          <p:nvPr>
            <p:ph idx="1"/>
            <p:custDataLst>
              <p:tags r:id="rId2"/>
            </p:custDataLst>
          </p:nvPr>
        </p:nvSpPr>
        <p:spPr/>
        <p:txBody>
          <a:bodyPr/>
          <a:lstStyle/>
          <a:p>
            <a:pPr marL="457200" indent="-457200" eaLnBrk="1" hangingPunct="1">
              <a:buFont typeface="Arial" pitchFamily="34" charset="0"/>
              <a:buChar char="•"/>
            </a:pPr>
            <a:r>
              <a:rPr lang="fr-CA" altLang="en-US" sz="2800" noProof="0" dirty="0" smtClean="0"/>
              <a:t>Bien au courant du processus</a:t>
            </a:r>
          </a:p>
          <a:p>
            <a:pPr marL="457200" indent="-457200" eaLnBrk="1" hangingPunct="1">
              <a:buFont typeface="Arial" pitchFamily="34" charset="0"/>
              <a:buChar char="•"/>
            </a:pPr>
            <a:r>
              <a:rPr lang="fr-CA" altLang="en-US" sz="2800" noProof="0" dirty="0" smtClean="0"/>
              <a:t>Innovateurs</a:t>
            </a:r>
          </a:p>
          <a:p>
            <a:pPr marL="457200" indent="-457200" eaLnBrk="1" hangingPunct="1">
              <a:buFont typeface="Arial" pitchFamily="34" charset="0"/>
              <a:buChar char="•"/>
            </a:pPr>
            <a:r>
              <a:rPr lang="fr-CA" altLang="en-US" sz="2800" noProof="0" dirty="0" smtClean="0"/>
              <a:t>Sceptiques</a:t>
            </a:r>
          </a:p>
          <a:p>
            <a:pPr marL="457200" indent="-457200" eaLnBrk="1" hangingPunct="1">
              <a:buFont typeface="Arial" pitchFamily="34" charset="0"/>
              <a:buChar char="•"/>
            </a:pPr>
            <a:r>
              <a:rPr lang="fr-CA" altLang="en-US" sz="2800" noProof="0" dirty="0" smtClean="0"/>
              <a:t>Leaders</a:t>
            </a:r>
          </a:p>
          <a:p>
            <a:pPr marL="457200" indent="-457200" eaLnBrk="1" hangingPunct="1">
              <a:buFont typeface="Arial" pitchFamily="34" charset="0"/>
              <a:buChar char="•"/>
            </a:pPr>
            <a:r>
              <a:rPr lang="fr-CA" altLang="en-US" sz="2800" noProof="0" dirty="0" smtClean="0"/>
              <a:t>Gens qui « font le travail »</a:t>
            </a:r>
          </a:p>
          <a:p>
            <a:pPr marL="457200" indent="-457200" eaLnBrk="1" hangingPunct="1">
              <a:buFont typeface="Arial" pitchFamily="34" charset="0"/>
              <a:buChar char="•"/>
            </a:pPr>
            <a:r>
              <a:rPr lang="fr-CA" altLang="en-US" sz="2800" noProof="0" dirty="0" smtClean="0"/>
              <a:t>Influenceurs – premiers accompagnateurs</a:t>
            </a:r>
          </a:p>
          <a:p>
            <a:pPr marL="457200" indent="-457200" eaLnBrk="1" hangingPunct="1">
              <a:buFont typeface="Arial" pitchFamily="34" charset="0"/>
              <a:buChar char="•"/>
            </a:pPr>
            <a:endParaRPr lang="fr-CA" altLang="en-US" sz="2800" noProof="0" dirty="0" smtClean="0"/>
          </a:p>
        </p:txBody>
      </p:sp>
      <p:sp>
        <p:nvSpPr>
          <p:cNvPr id="38916" name="Slide Number Placeholder 3"/>
          <p:cNvSpPr>
            <a:spLocks noGrp="1"/>
          </p:cNvSpPr>
          <p:nvPr>
            <p:ph type="sldNum" sz="quarter" idx="10"/>
            <p:custDataLst>
              <p:tags r:id="rId3"/>
            </p:custDataLst>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8DB30696-5F12-41A2-869B-252BB72892B0}" type="slidenum">
              <a:rPr lang="en-US" altLang="en-US" sz="1000" smtClean="0">
                <a:solidFill>
                  <a:srgbClr val="7C6A55"/>
                </a:solidFill>
              </a:rPr>
              <a:pPr fontAlgn="base">
                <a:spcBef>
                  <a:spcPct val="0"/>
                </a:spcBef>
                <a:spcAft>
                  <a:spcPct val="0"/>
                </a:spcAft>
              </a:pPr>
              <a:t>9</a:t>
            </a:fld>
            <a:endParaRPr lang="fr-CA" altLang="en-US" sz="1000" dirty="0" smtClean="0">
              <a:solidFill>
                <a:srgbClr val="7C6A55"/>
              </a:solidFill>
            </a:endParaRP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3"/>
</p:tagLst>
</file>

<file path=ppt/tags/tag11.xml><?xml version="1.0" encoding="utf-8"?>
<p:tagLst xmlns:a="http://schemas.openxmlformats.org/drawingml/2006/main" xmlns:r="http://schemas.openxmlformats.org/officeDocument/2006/relationships" xmlns:p="http://schemas.openxmlformats.org/presentationml/2006/main">
  <p:tag name="NUM" val="1"/>
</p:tagLst>
</file>

<file path=ppt/tags/tag12.xml><?xml version="1.0" encoding="utf-8"?>
<p:tagLst xmlns:a="http://schemas.openxmlformats.org/drawingml/2006/main" xmlns:r="http://schemas.openxmlformats.org/officeDocument/2006/relationships" xmlns:p="http://schemas.openxmlformats.org/presentationml/2006/main">
  <p:tag name="NUM" val="2"/>
</p:tagLst>
</file>

<file path=ppt/tags/tag13.xml><?xml version="1.0" encoding="utf-8"?>
<p:tagLst xmlns:a="http://schemas.openxmlformats.org/drawingml/2006/main" xmlns:r="http://schemas.openxmlformats.org/officeDocument/2006/relationships" xmlns:p="http://schemas.openxmlformats.org/presentationml/2006/main">
  <p:tag name="NUM" val="3"/>
</p:tagLst>
</file>

<file path=ppt/tags/tag14.xml><?xml version="1.0" encoding="utf-8"?>
<p:tagLst xmlns:a="http://schemas.openxmlformats.org/drawingml/2006/main" xmlns:r="http://schemas.openxmlformats.org/officeDocument/2006/relationships" xmlns:p="http://schemas.openxmlformats.org/presentationml/2006/main">
  <p:tag name="NUM" val="1"/>
</p:tagLst>
</file>

<file path=ppt/tags/tag15.xml><?xml version="1.0" encoding="utf-8"?>
<p:tagLst xmlns:a="http://schemas.openxmlformats.org/drawingml/2006/main" xmlns:r="http://schemas.openxmlformats.org/officeDocument/2006/relationships" xmlns:p="http://schemas.openxmlformats.org/presentationml/2006/main">
  <p:tag name="NUM" val="2"/>
</p:tagLst>
</file>

<file path=ppt/tags/tag16.xml><?xml version="1.0" encoding="utf-8"?>
<p:tagLst xmlns:a="http://schemas.openxmlformats.org/drawingml/2006/main" xmlns:r="http://schemas.openxmlformats.org/officeDocument/2006/relationships" xmlns:p="http://schemas.openxmlformats.org/presentationml/2006/main">
  <p:tag name="NUM" val="3"/>
</p:tagLst>
</file>

<file path=ppt/tags/tag17.xml><?xml version="1.0" encoding="utf-8"?>
<p:tagLst xmlns:a="http://schemas.openxmlformats.org/drawingml/2006/main" xmlns:r="http://schemas.openxmlformats.org/officeDocument/2006/relationships" xmlns:p="http://schemas.openxmlformats.org/presentationml/2006/main">
  <p:tag name="NUM" val="1"/>
</p:tagLst>
</file>

<file path=ppt/tags/tag18.xml><?xml version="1.0" encoding="utf-8"?>
<p:tagLst xmlns:a="http://schemas.openxmlformats.org/drawingml/2006/main" xmlns:r="http://schemas.openxmlformats.org/officeDocument/2006/relationships" xmlns:p="http://schemas.openxmlformats.org/presentationml/2006/main">
  <p:tag name="NUM" val="3"/>
</p:tagLst>
</file>

<file path=ppt/tags/tag19.xml><?xml version="1.0" encoding="utf-8"?>
<p:tagLst xmlns:a="http://schemas.openxmlformats.org/drawingml/2006/main" xmlns:r="http://schemas.openxmlformats.org/officeDocument/2006/relationships" xmlns:p="http://schemas.openxmlformats.org/presentationml/2006/main">
  <p:tag name="NUM" val="1"/>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2"/>
</p:tagLst>
</file>

<file path=ppt/tags/tag21.xml><?xml version="1.0" encoding="utf-8"?>
<p:tagLst xmlns:a="http://schemas.openxmlformats.org/drawingml/2006/main" xmlns:r="http://schemas.openxmlformats.org/officeDocument/2006/relationships" xmlns:p="http://schemas.openxmlformats.org/presentationml/2006/main">
  <p:tag name="NUM" val="3"/>
</p:tagLst>
</file>

<file path=ppt/tags/tag22.xml><?xml version="1.0" encoding="utf-8"?>
<p:tagLst xmlns:a="http://schemas.openxmlformats.org/drawingml/2006/main" xmlns:r="http://schemas.openxmlformats.org/officeDocument/2006/relationships" xmlns:p="http://schemas.openxmlformats.org/presentationml/2006/main">
  <p:tag name="NUM" val="1"/>
</p:tagLst>
</file>

<file path=ppt/tags/tag23.xml><?xml version="1.0" encoding="utf-8"?>
<p:tagLst xmlns:a="http://schemas.openxmlformats.org/drawingml/2006/main" xmlns:r="http://schemas.openxmlformats.org/officeDocument/2006/relationships" xmlns:p="http://schemas.openxmlformats.org/presentationml/2006/main">
  <p:tag name="NUM" val="2"/>
</p:tagLst>
</file>

<file path=ppt/tags/tag24.xml><?xml version="1.0" encoding="utf-8"?>
<p:tagLst xmlns:a="http://schemas.openxmlformats.org/drawingml/2006/main" xmlns:r="http://schemas.openxmlformats.org/officeDocument/2006/relationships" xmlns:p="http://schemas.openxmlformats.org/presentationml/2006/main">
  <p:tag name="NUM" val="3"/>
</p:tagLst>
</file>

<file path=ppt/tags/tag25.xml><?xml version="1.0" encoding="utf-8"?>
<p:tagLst xmlns:a="http://schemas.openxmlformats.org/drawingml/2006/main" xmlns:r="http://schemas.openxmlformats.org/officeDocument/2006/relationships" xmlns:p="http://schemas.openxmlformats.org/presentationml/2006/main">
  <p:tag name="NUM" val="1"/>
</p:tagLst>
</file>

<file path=ppt/tags/tag26.xml><?xml version="1.0" encoding="utf-8"?>
<p:tagLst xmlns:a="http://schemas.openxmlformats.org/drawingml/2006/main" xmlns:r="http://schemas.openxmlformats.org/officeDocument/2006/relationships" xmlns:p="http://schemas.openxmlformats.org/presentationml/2006/main">
  <p:tag name="NUM" val="3"/>
</p:tagLst>
</file>

<file path=ppt/tags/tag27.xml><?xml version="1.0" encoding="utf-8"?>
<p:tagLst xmlns:a="http://schemas.openxmlformats.org/drawingml/2006/main" xmlns:r="http://schemas.openxmlformats.org/officeDocument/2006/relationships" xmlns:p="http://schemas.openxmlformats.org/presentationml/2006/main">
  <p:tag name="NUM" val="1"/>
</p:tagLst>
</file>

<file path=ppt/tags/tag28.xml><?xml version="1.0" encoding="utf-8"?>
<p:tagLst xmlns:a="http://schemas.openxmlformats.org/drawingml/2006/main" xmlns:r="http://schemas.openxmlformats.org/officeDocument/2006/relationships" xmlns:p="http://schemas.openxmlformats.org/presentationml/2006/main">
  <p:tag name="NUM" val="2"/>
</p:tagLst>
</file>

<file path=ppt/tags/tag29.xml><?xml version="1.0" encoding="utf-8"?>
<p:tagLst xmlns:a="http://schemas.openxmlformats.org/drawingml/2006/main" xmlns:r="http://schemas.openxmlformats.org/officeDocument/2006/relationships" xmlns:p="http://schemas.openxmlformats.org/presentationml/2006/main">
  <p:tag name="NUM" val="3"/>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30.xml><?xml version="1.0" encoding="utf-8"?>
<p:tagLst xmlns:a="http://schemas.openxmlformats.org/drawingml/2006/main" xmlns:r="http://schemas.openxmlformats.org/officeDocument/2006/relationships" xmlns:p="http://schemas.openxmlformats.org/presentationml/2006/main">
  <p:tag name="NUM" val="1"/>
</p:tagLst>
</file>

<file path=ppt/tags/tag31.xml><?xml version="1.0" encoding="utf-8"?>
<p:tagLst xmlns:a="http://schemas.openxmlformats.org/drawingml/2006/main" xmlns:r="http://schemas.openxmlformats.org/officeDocument/2006/relationships" xmlns:p="http://schemas.openxmlformats.org/presentationml/2006/main">
  <p:tag name="NUM" val="2"/>
</p:tagLst>
</file>

<file path=ppt/tags/tag32.xml><?xml version="1.0" encoding="utf-8"?>
<p:tagLst xmlns:a="http://schemas.openxmlformats.org/drawingml/2006/main" xmlns:r="http://schemas.openxmlformats.org/officeDocument/2006/relationships" xmlns:p="http://schemas.openxmlformats.org/presentationml/2006/main">
  <p:tag name="NUM" val="3"/>
</p:tagLst>
</file>

<file path=ppt/tags/tag33.xml><?xml version="1.0" encoding="utf-8"?>
<p:tagLst xmlns:a="http://schemas.openxmlformats.org/drawingml/2006/main" xmlns:r="http://schemas.openxmlformats.org/officeDocument/2006/relationships" xmlns:p="http://schemas.openxmlformats.org/presentationml/2006/main">
  <p:tag name="NUM" val="1"/>
</p:tagLst>
</file>

<file path=ppt/tags/tag34.xml><?xml version="1.0" encoding="utf-8"?>
<p:tagLst xmlns:a="http://schemas.openxmlformats.org/drawingml/2006/main" xmlns:r="http://schemas.openxmlformats.org/officeDocument/2006/relationships" xmlns:p="http://schemas.openxmlformats.org/presentationml/2006/main">
  <p:tag name="NUM" val="2"/>
</p:tagLst>
</file>

<file path=ppt/tags/tag35.xml><?xml version="1.0" encoding="utf-8"?>
<p:tagLst xmlns:a="http://schemas.openxmlformats.org/drawingml/2006/main" xmlns:r="http://schemas.openxmlformats.org/officeDocument/2006/relationships" xmlns:p="http://schemas.openxmlformats.org/presentationml/2006/main">
  <p:tag name="NUM" val="3"/>
</p:tagLst>
</file>

<file path=ppt/tags/tag36.xml><?xml version="1.0" encoding="utf-8"?>
<p:tagLst xmlns:a="http://schemas.openxmlformats.org/drawingml/2006/main" xmlns:r="http://schemas.openxmlformats.org/officeDocument/2006/relationships" xmlns:p="http://schemas.openxmlformats.org/presentationml/2006/main">
  <p:tag name="NUM" val="1"/>
</p:tagLst>
</file>

<file path=ppt/tags/tag37.xml><?xml version="1.0" encoding="utf-8"?>
<p:tagLst xmlns:a="http://schemas.openxmlformats.org/drawingml/2006/main" xmlns:r="http://schemas.openxmlformats.org/officeDocument/2006/relationships" xmlns:p="http://schemas.openxmlformats.org/presentationml/2006/main">
  <p:tag name="NUM" val="2"/>
</p:tagLst>
</file>

<file path=ppt/tags/tag38.xml><?xml version="1.0" encoding="utf-8"?>
<p:tagLst xmlns:a="http://schemas.openxmlformats.org/drawingml/2006/main" xmlns:r="http://schemas.openxmlformats.org/officeDocument/2006/relationships" xmlns:p="http://schemas.openxmlformats.org/presentationml/2006/main">
  <p:tag name="NUM" val="3"/>
</p:tagLst>
</file>

<file path=ppt/tags/tag39.xml><?xml version="1.0" encoding="utf-8"?>
<p:tagLst xmlns:a="http://schemas.openxmlformats.org/drawingml/2006/main" xmlns:r="http://schemas.openxmlformats.org/officeDocument/2006/relationships" xmlns:p="http://schemas.openxmlformats.org/presentationml/2006/main">
  <p:tag name="NUM" val="1"/>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40.xml><?xml version="1.0" encoding="utf-8"?>
<p:tagLst xmlns:a="http://schemas.openxmlformats.org/drawingml/2006/main" xmlns:r="http://schemas.openxmlformats.org/officeDocument/2006/relationships" xmlns:p="http://schemas.openxmlformats.org/presentationml/2006/main">
  <p:tag name="NUM" val="2"/>
</p:tagLst>
</file>

<file path=ppt/tags/tag41.xml><?xml version="1.0" encoding="utf-8"?>
<p:tagLst xmlns:a="http://schemas.openxmlformats.org/drawingml/2006/main" xmlns:r="http://schemas.openxmlformats.org/officeDocument/2006/relationships" xmlns:p="http://schemas.openxmlformats.org/presentationml/2006/main">
  <p:tag name="NUM" val="3"/>
</p:tagLst>
</file>

<file path=ppt/tags/tag42.xml><?xml version="1.0" encoding="utf-8"?>
<p:tagLst xmlns:a="http://schemas.openxmlformats.org/drawingml/2006/main" xmlns:r="http://schemas.openxmlformats.org/officeDocument/2006/relationships" xmlns:p="http://schemas.openxmlformats.org/presentationml/2006/main">
  <p:tag name="NUM" val="1"/>
</p:tagLst>
</file>

<file path=ppt/tags/tag43.xml><?xml version="1.0" encoding="utf-8"?>
<p:tagLst xmlns:a="http://schemas.openxmlformats.org/drawingml/2006/main" xmlns:r="http://schemas.openxmlformats.org/officeDocument/2006/relationships" xmlns:p="http://schemas.openxmlformats.org/presentationml/2006/main">
  <p:tag name="NUM" val="2"/>
</p:tagLst>
</file>

<file path=ppt/tags/tag44.xml><?xml version="1.0" encoding="utf-8"?>
<p:tagLst xmlns:a="http://schemas.openxmlformats.org/drawingml/2006/main" xmlns:r="http://schemas.openxmlformats.org/officeDocument/2006/relationships" xmlns:p="http://schemas.openxmlformats.org/presentationml/2006/main">
  <p:tag name="NUM" val="3"/>
</p:tagLst>
</file>

<file path=ppt/tags/tag45.xml><?xml version="1.0" encoding="utf-8"?>
<p:tagLst xmlns:a="http://schemas.openxmlformats.org/drawingml/2006/main" xmlns:r="http://schemas.openxmlformats.org/officeDocument/2006/relationships" xmlns:p="http://schemas.openxmlformats.org/presentationml/2006/main">
  <p:tag name="NUM" val="1"/>
</p:tagLst>
</file>

<file path=ppt/tags/tag46.xml><?xml version="1.0" encoding="utf-8"?>
<p:tagLst xmlns:a="http://schemas.openxmlformats.org/drawingml/2006/main" xmlns:r="http://schemas.openxmlformats.org/officeDocument/2006/relationships" xmlns:p="http://schemas.openxmlformats.org/presentationml/2006/main">
  <p:tag name="NUM" val="2"/>
</p:tagLst>
</file>

<file path=ppt/tags/tag47.xml><?xml version="1.0" encoding="utf-8"?>
<p:tagLst xmlns:a="http://schemas.openxmlformats.org/drawingml/2006/main" xmlns:r="http://schemas.openxmlformats.org/officeDocument/2006/relationships" xmlns:p="http://schemas.openxmlformats.org/presentationml/2006/main">
  <p:tag name="NUM" val="3"/>
</p:tagLst>
</file>

<file path=ppt/tags/tag48.xml><?xml version="1.0" encoding="utf-8"?>
<p:tagLst xmlns:a="http://schemas.openxmlformats.org/drawingml/2006/main" xmlns:r="http://schemas.openxmlformats.org/officeDocument/2006/relationships" xmlns:p="http://schemas.openxmlformats.org/presentationml/2006/main">
  <p:tag name="NUM" val="4"/>
</p:tagLst>
</file>

<file path=ppt/tags/tag5.xml><?xml version="1.0" encoding="utf-8"?>
<p:tagLst xmlns:a="http://schemas.openxmlformats.org/drawingml/2006/main" xmlns:r="http://schemas.openxmlformats.org/officeDocument/2006/relationships" xmlns:p="http://schemas.openxmlformats.org/presentationml/2006/main">
  <p:tag name="NUM" val="2"/>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3"/>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9.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PowerPoint Deck">
  <a:themeElements>
    <a:clrScheme name="PowerPoint Dec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owerPoint Deck">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CA" sz="2400" b="0" i="0" u="none" strike="noStrike" cap="none" normalizeH="0" baseline="0" smtClean="0">
            <a:ln>
              <a:noFill/>
            </a:ln>
            <a:solidFill>
              <a:schemeClr val="tx1"/>
            </a:solidFill>
            <a:effectLst/>
            <a:latin typeface="Arial" charset="0"/>
            <a:ea typeface="ＭＳ Ｐゴシック"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CA" sz="2400" b="0" i="0" u="none" strike="noStrike" cap="none" normalizeH="0" baseline="0" smtClean="0">
            <a:ln>
              <a:noFill/>
            </a:ln>
            <a:solidFill>
              <a:schemeClr val="tx1"/>
            </a:solidFill>
            <a:effectLst/>
            <a:latin typeface="Arial" charset="0"/>
            <a:ea typeface="ＭＳ Ｐゴシック" pitchFamily="34" charset="-128"/>
          </a:defRPr>
        </a:defPPr>
      </a:lstStyle>
    </a:lnDef>
  </a:objectDefaults>
  <a:extraClrSchemeLst>
    <a:extraClrScheme>
      <a:clrScheme name="PowerPoint Dec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owerPoint Dec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owerPoint Dec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owerPoint Dec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owerPoint Dec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owerPoint Dec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owerPoint Dec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owerPoint Dec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owerPoint Dec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owerPoint Dec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owerPoint Dec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owerPoint Dec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ea typeface="ＭＳ Ｐゴシック" pitchFamily="34"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ea typeface="ＭＳ Ｐゴシック" pitchFamily="34"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Lean Green Belt Training Program CMB Overview DRAFT IAD mar 4 2014 MJ</Template>
  <TotalTime>12629</TotalTime>
  <Words>537</Words>
  <Application>Microsoft Office PowerPoint</Application>
  <PresentationFormat>On-screen Show (4:3)</PresentationFormat>
  <Paragraphs>144</Paragraphs>
  <Slides>17</Slides>
  <Notes>11</Notes>
  <HiddenSlides>0</HiddenSlides>
  <MMClips>0</MMClips>
  <ScaleCrop>false</ScaleCrop>
  <HeadingPairs>
    <vt:vector size="4" baseType="variant">
      <vt:variant>
        <vt:lpstr>Theme</vt:lpstr>
      </vt:variant>
      <vt:variant>
        <vt:i4>2</vt:i4>
      </vt:variant>
      <vt:variant>
        <vt:lpstr>Slide Titles</vt:lpstr>
      </vt:variant>
      <vt:variant>
        <vt:i4>17</vt:i4>
      </vt:variant>
    </vt:vector>
  </HeadingPairs>
  <TitlesOfParts>
    <vt:vector size="19" baseType="lpstr">
      <vt:lpstr>PowerPoint Deck</vt:lpstr>
      <vt:lpstr>Office Theme</vt:lpstr>
      <vt:lpstr>2.  DÉFINIR</vt:lpstr>
      <vt:lpstr>PowerPoint Presentation</vt:lpstr>
      <vt:lpstr>DÉCRIRE LE PROCESSUS</vt:lpstr>
      <vt:lpstr>En quoi consiste un « processus »?</vt:lpstr>
      <vt:lpstr>En quoi consiste un « processus »?</vt:lpstr>
      <vt:lpstr>Quel processus améliorer?</vt:lpstr>
      <vt:lpstr>ÉTABLIR l’équipe</vt:lpstr>
      <vt:lpstr>Rôles de l’équipe</vt:lpstr>
      <vt:lpstr>Le profil de la bonne équipe</vt:lpstr>
      <vt:lpstr>TIRER AU CLAIR le problème</vt:lpstr>
      <vt:lpstr>L’énoncé du problème</vt:lpstr>
      <vt:lpstr>Qu’il n’y ait pas de problème est un problème</vt:lpstr>
      <vt:lpstr>Énoncés de problème médiocres</vt:lpstr>
      <vt:lpstr>Exemple d’énoncé de problème</vt:lpstr>
      <vt:lpstr>DÉFINIR : Exercice réel</vt:lpstr>
      <vt:lpstr>DÉFINIR  Ce que l’on sait jusqu’à présent</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DEFINE</dc:title>
  <dc:creator>Owner</dc:creator>
  <cp:lastModifiedBy>Mark Jarvis</cp:lastModifiedBy>
  <cp:revision>71</cp:revision>
  <dcterms:created xsi:type="dcterms:W3CDTF">2014-02-11T12:34:31Z</dcterms:created>
  <dcterms:modified xsi:type="dcterms:W3CDTF">2015-08-14T14:42:58Z</dcterms:modified>
</cp:coreProperties>
</file>